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4033" r:id="rId2"/>
    <p:sldMasterId id="2147484078" r:id="rId3"/>
    <p:sldMasterId id="2147484090" r:id="rId4"/>
    <p:sldMasterId id="2147484132" r:id="rId5"/>
    <p:sldMasterId id="2147484156" r:id="rId6"/>
    <p:sldMasterId id="2147484179" r:id="rId7"/>
    <p:sldMasterId id="2147484191" r:id="rId8"/>
  </p:sldMasterIdLst>
  <p:notesMasterIdLst>
    <p:notesMasterId r:id="rId25"/>
  </p:notesMasterIdLst>
  <p:sldIdLst>
    <p:sldId id="277" r:id="rId9"/>
    <p:sldId id="258" r:id="rId10"/>
    <p:sldId id="1155" r:id="rId11"/>
    <p:sldId id="271" r:id="rId12"/>
    <p:sldId id="1156" r:id="rId13"/>
    <p:sldId id="1157" r:id="rId14"/>
    <p:sldId id="1149" r:id="rId15"/>
    <p:sldId id="1143" r:id="rId16"/>
    <p:sldId id="1153" r:id="rId17"/>
    <p:sldId id="1158" r:id="rId18"/>
    <p:sldId id="1159" r:id="rId19"/>
    <p:sldId id="1160" r:id="rId20"/>
    <p:sldId id="1145" r:id="rId21"/>
    <p:sldId id="1161" r:id="rId22"/>
    <p:sldId id="1162" r:id="rId23"/>
    <p:sldId id="114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87136" autoAdjust="0"/>
  </p:normalViewPr>
  <p:slideViewPr>
    <p:cSldViewPr snapToGrid="0" showGuides="1">
      <p:cViewPr varScale="1">
        <p:scale>
          <a:sx n="93" d="100"/>
          <a:sy n="93" d="100"/>
        </p:scale>
        <p:origin x="120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. </a:t>
            </a:r>
            <a:r>
              <a:rPr lang="en-US" dirty="0" err="1"/>
              <a:t>hẾT</a:t>
            </a:r>
            <a:r>
              <a:rPr lang="en-US" dirty="0"/>
              <a:t> 4 CÂU BẤM VÀO CON THỎ NGỌC SAU ĐÓ BẤM MŨI TÊN XANH ĐỂ TỚI BÀI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24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98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3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4195B-CD9F-49A7-8E0B-3571845627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2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hoặc</a:t>
            </a:r>
            <a:r>
              <a:rPr lang="en-US" dirty="0"/>
              <a:t> 2,3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68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95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hoặc</a:t>
            </a:r>
            <a:r>
              <a:rPr lang="en-US" dirty="0"/>
              <a:t> 2,3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1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66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e74ccb725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e74ccb725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09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609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6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763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5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7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37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92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20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701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24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7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6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92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03959" y="95187"/>
            <a:ext cx="11644151" cy="6691139"/>
            <a:chOff x="227969" y="71390"/>
            <a:chExt cx="8733113" cy="5018354"/>
          </a:xfrm>
        </p:grpSpPr>
        <p:sp>
          <p:nvSpPr>
            <p:cNvPr id="10" name="Google Shape;10;p2"/>
            <p:cNvSpPr/>
            <p:nvPr/>
          </p:nvSpPr>
          <p:spPr>
            <a:xfrm>
              <a:off x="989317" y="1036473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50190" y="52203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89044" y="379615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91875" y="262950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7969" y="844365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62694" y="870865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7267" y="150844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84444" y="71390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061133" y="1228023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632235" y="52203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8205606" y="59134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8753175" y="262950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8753181" y="844365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8891781" y="644290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8777470" y="159514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7883719" y="193640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2355302" y="4860255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2869737" y="452112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3242760" y="48602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" name="Google Shape;29;p2"/>
            <p:cNvSpPr/>
            <p:nvPr/>
          </p:nvSpPr>
          <p:spPr>
            <a:xfrm rot="5400000">
              <a:off x="3128825" y="4262813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" name="Google Shape;30;p2"/>
            <p:cNvSpPr/>
            <p:nvPr/>
          </p:nvSpPr>
          <p:spPr>
            <a:xfrm rot="5400000">
              <a:off x="2547410" y="4098907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2520910" y="443363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1883327" y="416820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3440685" y="4659982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" name="Google Shape;34;p2"/>
            <p:cNvSpPr/>
            <p:nvPr/>
          </p:nvSpPr>
          <p:spPr>
            <a:xfrm rot="5400000" flipH="1">
              <a:off x="4386252" y="4790946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" name="Google Shape;35;p2"/>
            <p:cNvSpPr/>
            <p:nvPr/>
          </p:nvSpPr>
          <p:spPr>
            <a:xfrm rot="5400000" flipH="1">
              <a:off x="6179762" y="457384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" name="Google Shape;36;p2"/>
            <p:cNvSpPr/>
            <p:nvPr/>
          </p:nvSpPr>
          <p:spPr>
            <a:xfrm rot="5400000" flipH="1">
              <a:off x="6219185" y="486024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" name="Google Shape;37;p2"/>
            <p:cNvSpPr/>
            <p:nvPr/>
          </p:nvSpPr>
          <p:spPr>
            <a:xfrm rot="5400000" flipH="1">
              <a:off x="5918900" y="48381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" name="Google Shape;38;p2"/>
            <p:cNvSpPr/>
            <p:nvPr/>
          </p:nvSpPr>
          <p:spPr>
            <a:xfrm rot="5400000" flipH="1">
              <a:off x="4996585" y="4860244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" name="Google Shape;39;p2"/>
            <p:cNvSpPr/>
            <p:nvPr/>
          </p:nvSpPr>
          <p:spPr>
            <a:xfrm rot="5400000" flipH="1">
              <a:off x="5590498" y="5020444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" name="Google Shape;40;p2"/>
            <p:cNvSpPr/>
            <p:nvPr/>
          </p:nvSpPr>
          <p:spPr>
            <a:xfrm rot="5400000" flipH="1">
              <a:off x="3821152" y="4332121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" name="Google Shape;41;p2"/>
            <p:cNvSpPr/>
            <p:nvPr/>
          </p:nvSpPr>
          <p:spPr>
            <a:xfrm rot="5400000" flipH="1">
              <a:off x="6110460" y="4145619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" name="Google Shape;42;p2"/>
            <p:cNvSpPr/>
            <p:nvPr/>
          </p:nvSpPr>
          <p:spPr>
            <a:xfrm rot="5400000">
              <a:off x="5346237" y="443362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" name="Google Shape;43;p2"/>
            <p:cNvSpPr/>
            <p:nvPr/>
          </p:nvSpPr>
          <p:spPr>
            <a:xfrm rot="5400000">
              <a:off x="2616698" y="2629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" name="Google Shape;44;p2"/>
            <p:cNvSpPr/>
            <p:nvPr/>
          </p:nvSpPr>
          <p:spPr>
            <a:xfrm rot="5400000">
              <a:off x="3776763" y="1406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" name="Google Shape;45;p2"/>
            <p:cNvSpPr/>
            <p:nvPr/>
          </p:nvSpPr>
          <p:spPr>
            <a:xfrm rot="5400000">
              <a:off x="3312048" y="591357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" name="Google Shape;46;p2"/>
            <p:cNvSpPr/>
            <p:nvPr/>
          </p:nvSpPr>
          <p:spPr>
            <a:xfrm rot="5400000" flipH="1">
              <a:off x="5144465" y="262946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" name="Google Shape;47;p2"/>
            <p:cNvSpPr/>
            <p:nvPr/>
          </p:nvSpPr>
          <p:spPr>
            <a:xfrm rot="5400000" flipH="1">
              <a:off x="4050323" y="522044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" name="Google Shape;48;p2"/>
            <p:cNvSpPr/>
            <p:nvPr/>
          </p:nvSpPr>
          <p:spPr>
            <a:xfrm rot="5400000" flipH="1">
              <a:off x="4469090" y="209996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" name="Google Shape;49;p2"/>
            <p:cNvSpPr/>
            <p:nvPr/>
          </p:nvSpPr>
          <p:spPr>
            <a:xfrm rot="5400000" flipH="1">
              <a:off x="5590490" y="591346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" name="Google Shape;50;p2"/>
            <p:cNvSpPr/>
            <p:nvPr/>
          </p:nvSpPr>
          <p:spPr>
            <a:xfrm rot="5400000" flipH="1">
              <a:off x="6402640" y="193646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" name="Google Shape;51;p2"/>
            <p:cNvSpPr/>
            <p:nvPr/>
          </p:nvSpPr>
          <p:spPr>
            <a:xfrm rot="5400000" flipH="1">
              <a:off x="7164640" y="44892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226433" y="1376417"/>
            <a:ext cx="77392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4373933" y="4080033"/>
            <a:ext cx="3444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207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179231" y="178638"/>
            <a:ext cx="11774023" cy="3891581"/>
            <a:chOff x="134423" y="133978"/>
            <a:chExt cx="8830517" cy="2918686"/>
          </a:xfrm>
        </p:grpSpPr>
        <p:sp>
          <p:nvSpPr>
            <p:cNvPr id="56" name="Google Shape;56;p3"/>
            <p:cNvSpPr/>
            <p:nvPr/>
          </p:nvSpPr>
          <p:spPr>
            <a:xfrm rot="-149373">
              <a:off x="1508456" y="1023677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" name="Google Shape;57;p3"/>
            <p:cNvSpPr/>
            <p:nvPr/>
          </p:nvSpPr>
          <p:spPr>
            <a:xfrm rot="-149373">
              <a:off x="2321403" y="1095673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" name="Google Shape;58;p3"/>
            <p:cNvSpPr/>
            <p:nvPr/>
          </p:nvSpPr>
          <p:spPr>
            <a:xfrm rot="-149373">
              <a:off x="1004642" y="711035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" name="Google Shape;59;p3"/>
            <p:cNvSpPr/>
            <p:nvPr/>
          </p:nvSpPr>
          <p:spPr>
            <a:xfrm rot="-149373">
              <a:off x="205182" y="203399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" name="Google Shape;60;p3"/>
            <p:cNvSpPr/>
            <p:nvPr/>
          </p:nvSpPr>
          <p:spPr>
            <a:xfrm rot="-149373">
              <a:off x="205195" y="95302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" name="Google Shape;61;p3"/>
            <p:cNvSpPr/>
            <p:nvPr/>
          </p:nvSpPr>
          <p:spPr>
            <a:xfrm rot="-149373">
              <a:off x="745169" y="1162425"/>
              <a:ext cx="69065" cy="690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" name="Google Shape;62;p3"/>
            <p:cNvSpPr/>
            <p:nvPr/>
          </p:nvSpPr>
          <p:spPr>
            <a:xfrm rot="-149373">
              <a:off x="205185" y="1431600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" name="Google Shape;63;p3"/>
            <p:cNvSpPr/>
            <p:nvPr/>
          </p:nvSpPr>
          <p:spPr>
            <a:xfrm rot="-149373">
              <a:off x="680570" y="21976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" name="Google Shape;64;p3"/>
            <p:cNvSpPr/>
            <p:nvPr/>
          </p:nvSpPr>
          <p:spPr>
            <a:xfrm flipH="1">
              <a:off x="8493358" y="21963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" name="Google Shape;65;p3"/>
            <p:cNvSpPr/>
            <p:nvPr/>
          </p:nvSpPr>
          <p:spPr>
            <a:xfrm flipH="1">
              <a:off x="5772235" y="95289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" name="Google Shape;66;p3"/>
            <p:cNvSpPr/>
            <p:nvPr/>
          </p:nvSpPr>
          <p:spPr>
            <a:xfrm flipH="1">
              <a:off x="6385881" y="64084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3"/>
            <p:cNvSpPr/>
            <p:nvPr/>
          </p:nvSpPr>
          <p:spPr>
            <a:xfrm flipH="1">
              <a:off x="7530625" y="810582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3"/>
            <p:cNvSpPr/>
            <p:nvPr/>
          </p:nvSpPr>
          <p:spPr>
            <a:xfrm flipH="1">
              <a:off x="8802056" y="1152972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8141206" y="1023547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3"/>
            <p:cNvSpPr/>
            <p:nvPr/>
          </p:nvSpPr>
          <p:spPr>
            <a:xfrm flipH="1">
              <a:off x="8826345" y="190375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" name="Google Shape;71;p3"/>
            <p:cNvSpPr/>
            <p:nvPr/>
          </p:nvSpPr>
          <p:spPr>
            <a:xfrm flipH="1">
              <a:off x="7883719" y="203272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" name="Google Shape;72;p3"/>
            <p:cNvSpPr/>
            <p:nvPr/>
          </p:nvSpPr>
          <p:spPr>
            <a:xfrm rot="5400000">
              <a:off x="576500" y="183446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" name="Google Shape;73;p3"/>
            <p:cNvSpPr/>
            <p:nvPr/>
          </p:nvSpPr>
          <p:spPr>
            <a:xfrm rot="5400000">
              <a:off x="410748" y="241101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" name="Google Shape;74;p3"/>
            <p:cNvSpPr/>
            <p:nvPr/>
          </p:nvSpPr>
          <p:spPr>
            <a:xfrm rot="5400000">
              <a:off x="1004523" y="18344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" name="Google Shape;75;p3"/>
            <p:cNvSpPr/>
            <p:nvPr/>
          </p:nvSpPr>
          <p:spPr>
            <a:xfrm rot="5400000">
              <a:off x="134423" y="298336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" name="Google Shape;76;p3"/>
            <p:cNvSpPr/>
            <p:nvPr/>
          </p:nvSpPr>
          <p:spPr>
            <a:xfrm rot="5400000" flipH="1">
              <a:off x="6821415" y="1152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" name="Google Shape;77;p3"/>
            <p:cNvSpPr/>
            <p:nvPr/>
          </p:nvSpPr>
          <p:spPr>
            <a:xfrm rot="5400000" flipH="1">
              <a:off x="8210510" y="20151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" name="Google Shape;78;p3"/>
            <p:cNvSpPr/>
            <p:nvPr/>
          </p:nvSpPr>
          <p:spPr>
            <a:xfrm rot="5400000" flipH="1">
              <a:off x="8895640" y="5350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" name="Google Shape;79;p3"/>
            <p:cNvSpPr/>
            <p:nvPr/>
          </p:nvSpPr>
          <p:spPr>
            <a:xfrm rot="5400000">
              <a:off x="1953948" y="341889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" name="Google Shape;80;p3"/>
            <p:cNvSpPr/>
            <p:nvPr/>
          </p:nvSpPr>
          <p:spPr>
            <a:xfrm rot="5400000">
              <a:off x="3535263" y="640845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" name="Google Shape;81;p3"/>
            <p:cNvSpPr/>
            <p:nvPr/>
          </p:nvSpPr>
          <p:spPr>
            <a:xfrm rot="5400000">
              <a:off x="5267348" y="3881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" name="Google Shape;82;p3"/>
            <p:cNvSpPr/>
            <p:nvPr/>
          </p:nvSpPr>
          <p:spPr>
            <a:xfrm rot="5400000" flipH="1">
              <a:off x="4460915" y="133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" name="Google Shape;83;p3"/>
            <p:cNvSpPr/>
            <p:nvPr/>
          </p:nvSpPr>
          <p:spPr>
            <a:xfrm rot="5400000" flipH="1">
              <a:off x="3132848" y="10235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" name="Google Shape;84;p3"/>
            <p:cNvSpPr/>
            <p:nvPr/>
          </p:nvSpPr>
          <p:spPr>
            <a:xfrm rot="5400000" flipH="1">
              <a:off x="2616690" y="7039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" name="Google Shape;85;p3"/>
            <p:cNvSpPr/>
            <p:nvPr/>
          </p:nvSpPr>
          <p:spPr>
            <a:xfrm rot="5400000" flipH="1">
              <a:off x="6752115" y="13397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" name="Google Shape;86;p3"/>
            <p:cNvSpPr/>
            <p:nvPr/>
          </p:nvSpPr>
          <p:spPr>
            <a:xfrm rot="5400000" flipH="1">
              <a:off x="8681090" y="254672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" name="Google Shape;87;p3"/>
            <p:cNvSpPr/>
            <p:nvPr/>
          </p:nvSpPr>
          <p:spPr>
            <a:xfrm rot="5400000" flipH="1">
              <a:off x="7164640" y="458553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2299367" y="2391851"/>
            <a:ext cx="759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title" idx="2" hasCustomPrompt="1"/>
          </p:nvPr>
        </p:nvSpPr>
        <p:spPr>
          <a:xfrm>
            <a:off x="4973067" y="1080767"/>
            <a:ext cx="22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0" name="Google Shape;90;p3"/>
          <p:cNvSpPr txBox="1">
            <a:spLocks noGrp="1"/>
          </p:cNvSpPr>
          <p:nvPr>
            <p:ph type="subTitle" idx="1"/>
          </p:nvPr>
        </p:nvSpPr>
        <p:spPr>
          <a:xfrm>
            <a:off x="3189233" y="35142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66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960000" y="15893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600">
                <a:solidFill>
                  <a:schemeClr val="lt1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4"/>
          <p:cNvGrpSpPr/>
          <p:nvPr/>
        </p:nvGrpSpPr>
        <p:grpSpPr>
          <a:xfrm>
            <a:off x="-2" y="95187"/>
            <a:ext cx="12040489" cy="6662341"/>
            <a:chOff x="-2" y="71390"/>
            <a:chExt cx="9030367" cy="4996756"/>
          </a:xfrm>
        </p:grpSpPr>
        <p:sp>
          <p:nvSpPr>
            <p:cNvPr id="95" name="Google Shape;95;p4"/>
            <p:cNvSpPr/>
            <p:nvPr/>
          </p:nvSpPr>
          <p:spPr>
            <a:xfrm>
              <a:off x="650190" y="52203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19994" y="7139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91875" y="262950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919" y="591340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5919" y="1119715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65217" y="146027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084444" y="71390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8318458" y="240973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8632235" y="52203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8205606" y="59134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" name="Google Shape;105;p4"/>
            <p:cNvSpPr/>
            <p:nvPr/>
          </p:nvSpPr>
          <p:spPr>
            <a:xfrm flipH="1">
              <a:off x="8753175" y="262950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" name="Google Shape;106;p4"/>
            <p:cNvSpPr/>
            <p:nvPr/>
          </p:nvSpPr>
          <p:spPr>
            <a:xfrm flipH="1">
              <a:off x="8463556" y="844365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891781" y="644290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8891770" y="1595148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" name="Google Shape;109;p4"/>
            <p:cNvSpPr/>
            <p:nvPr/>
          </p:nvSpPr>
          <p:spPr>
            <a:xfrm flipH="1">
              <a:off x="7883719" y="193640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" name="Google Shape;110;p4"/>
            <p:cNvSpPr/>
            <p:nvPr/>
          </p:nvSpPr>
          <p:spPr>
            <a:xfrm rot="5400000">
              <a:off x="95927" y="4860255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" name="Google Shape;111;p4"/>
            <p:cNvSpPr/>
            <p:nvPr/>
          </p:nvSpPr>
          <p:spPr>
            <a:xfrm rot="5400000">
              <a:off x="530487" y="450292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" name="Google Shape;112;p4"/>
            <p:cNvSpPr/>
            <p:nvPr/>
          </p:nvSpPr>
          <p:spPr>
            <a:xfrm rot="5400000">
              <a:off x="1084460" y="49295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" name="Google Shape;113;p4"/>
            <p:cNvSpPr/>
            <p:nvPr/>
          </p:nvSpPr>
          <p:spPr>
            <a:xfrm rot="5400000">
              <a:off x="165225" y="39423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" name="Google Shape;114;p4"/>
            <p:cNvSpPr/>
            <p:nvPr/>
          </p:nvSpPr>
          <p:spPr>
            <a:xfrm rot="5400000">
              <a:off x="461185" y="4835807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" name="Google Shape;115;p4"/>
            <p:cNvSpPr/>
            <p:nvPr/>
          </p:nvSpPr>
          <p:spPr>
            <a:xfrm rot="5400000">
              <a:off x="234535" y="362198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" name="Google Shape;116;p4"/>
            <p:cNvSpPr/>
            <p:nvPr/>
          </p:nvSpPr>
          <p:spPr>
            <a:xfrm rot="5400000">
              <a:off x="165227" y="426283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" name="Google Shape;117;p4"/>
            <p:cNvSpPr/>
            <p:nvPr/>
          </p:nvSpPr>
          <p:spPr>
            <a:xfrm rot="5400000">
              <a:off x="8891785" y="46815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" name="Google Shape;118;p4"/>
            <p:cNvSpPr/>
            <p:nvPr/>
          </p:nvSpPr>
          <p:spPr>
            <a:xfrm rot="5400000" flipH="1">
              <a:off x="8394252" y="4998846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" name="Google Shape;119;p4"/>
            <p:cNvSpPr/>
            <p:nvPr/>
          </p:nvSpPr>
          <p:spPr>
            <a:xfrm rot="5400000" flipH="1">
              <a:off x="8840187" y="431041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" name="Google Shape;120;p4"/>
            <p:cNvSpPr/>
            <p:nvPr/>
          </p:nvSpPr>
          <p:spPr>
            <a:xfrm rot="5400000" flipH="1">
              <a:off x="8891785" y="492954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" name="Google Shape;121;p4"/>
            <p:cNvSpPr/>
            <p:nvPr/>
          </p:nvSpPr>
          <p:spPr>
            <a:xfrm rot="5400000" flipH="1">
              <a:off x="7277000" y="492953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" name="Google Shape;122;p4"/>
            <p:cNvSpPr/>
            <p:nvPr/>
          </p:nvSpPr>
          <p:spPr>
            <a:xfrm rot="5400000" flipH="1">
              <a:off x="8061135" y="4929544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" name="Google Shape;123;p4"/>
            <p:cNvSpPr/>
            <p:nvPr/>
          </p:nvSpPr>
          <p:spPr>
            <a:xfrm rot="5400000" flipH="1">
              <a:off x="8562923" y="4573844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" name="Google Shape;124;p4"/>
            <p:cNvSpPr/>
            <p:nvPr/>
          </p:nvSpPr>
          <p:spPr>
            <a:xfrm rot="5400000" flipH="1">
              <a:off x="8822477" y="1119721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" name="Google Shape;125;p4"/>
            <p:cNvSpPr/>
            <p:nvPr/>
          </p:nvSpPr>
          <p:spPr>
            <a:xfrm rot="5400000" flipH="1">
              <a:off x="8701535" y="40116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" name="Google Shape;126;p4"/>
            <p:cNvSpPr/>
            <p:nvPr/>
          </p:nvSpPr>
          <p:spPr>
            <a:xfrm rot="5400000">
              <a:off x="8840187" y="369127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" name="Google Shape;127;p4"/>
            <p:cNvSpPr/>
            <p:nvPr/>
          </p:nvSpPr>
          <p:spPr>
            <a:xfrm rot="5400000">
              <a:off x="297273" y="844369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" name="Google Shape;128;p4"/>
            <p:cNvSpPr/>
            <p:nvPr/>
          </p:nvSpPr>
          <p:spPr>
            <a:xfrm rot="5400000">
              <a:off x="-2" y="71407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" name="Google Shape;129;p4"/>
            <p:cNvSpPr/>
            <p:nvPr/>
          </p:nvSpPr>
          <p:spPr>
            <a:xfrm rot="5400000" flipH="1">
              <a:off x="8961065" y="71396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" name="Google Shape;130;p4"/>
            <p:cNvSpPr/>
            <p:nvPr/>
          </p:nvSpPr>
          <p:spPr>
            <a:xfrm rot="5400000" flipH="1">
              <a:off x="7883715" y="445021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3439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5"/>
          <p:cNvGrpSpPr/>
          <p:nvPr/>
        </p:nvGrpSpPr>
        <p:grpSpPr>
          <a:xfrm>
            <a:off x="127903" y="4829309"/>
            <a:ext cx="11820211" cy="1928219"/>
            <a:chOff x="95927" y="3621982"/>
            <a:chExt cx="8865158" cy="1446164"/>
          </a:xfrm>
        </p:grpSpPr>
        <p:sp>
          <p:nvSpPr>
            <p:cNvPr id="133" name="Google Shape;133;p5"/>
            <p:cNvSpPr/>
            <p:nvPr/>
          </p:nvSpPr>
          <p:spPr>
            <a:xfrm rot="5400000">
              <a:off x="95927" y="4860255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" name="Google Shape;134;p5"/>
            <p:cNvSpPr/>
            <p:nvPr/>
          </p:nvSpPr>
          <p:spPr>
            <a:xfrm rot="5400000">
              <a:off x="530487" y="450292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" name="Google Shape;135;p5"/>
            <p:cNvSpPr/>
            <p:nvPr/>
          </p:nvSpPr>
          <p:spPr>
            <a:xfrm rot="5400000">
              <a:off x="1084460" y="49295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" name="Google Shape;136;p5"/>
            <p:cNvSpPr/>
            <p:nvPr/>
          </p:nvSpPr>
          <p:spPr>
            <a:xfrm rot="5400000">
              <a:off x="165225" y="39423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" name="Google Shape;137;p5"/>
            <p:cNvSpPr/>
            <p:nvPr/>
          </p:nvSpPr>
          <p:spPr>
            <a:xfrm rot="5400000">
              <a:off x="461185" y="4835807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" name="Google Shape;138;p5"/>
            <p:cNvSpPr/>
            <p:nvPr/>
          </p:nvSpPr>
          <p:spPr>
            <a:xfrm rot="5400000">
              <a:off x="234535" y="362198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" name="Google Shape;139;p5"/>
            <p:cNvSpPr/>
            <p:nvPr/>
          </p:nvSpPr>
          <p:spPr>
            <a:xfrm rot="5400000">
              <a:off x="165227" y="426283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" name="Google Shape;140;p5"/>
            <p:cNvSpPr/>
            <p:nvPr/>
          </p:nvSpPr>
          <p:spPr>
            <a:xfrm rot="5400000">
              <a:off x="8891785" y="46815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" name="Google Shape;141;p5"/>
            <p:cNvSpPr/>
            <p:nvPr/>
          </p:nvSpPr>
          <p:spPr>
            <a:xfrm rot="5400000" flipH="1">
              <a:off x="8394252" y="4998846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" name="Google Shape;142;p5"/>
            <p:cNvSpPr/>
            <p:nvPr/>
          </p:nvSpPr>
          <p:spPr>
            <a:xfrm rot="5400000" flipH="1">
              <a:off x="8840187" y="431041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" name="Google Shape;143;p5"/>
            <p:cNvSpPr/>
            <p:nvPr/>
          </p:nvSpPr>
          <p:spPr>
            <a:xfrm rot="5400000" flipH="1">
              <a:off x="8891785" y="492954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" name="Google Shape;144;p5"/>
            <p:cNvSpPr/>
            <p:nvPr/>
          </p:nvSpPr>
          <p:spPr>
            <a:xfrm rot="5400000" flipH="1">
              <a:off x="7277000" y="492953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" name="Google Shape;145;p5"/>
            <p:cNvSpPr/>
            <p:nvPr/>
          </p:nvSpPr>
          <p:spPr>
            <a:xfrm rot="5400000" flipH="1">
              <a:off x="8061135" y="4929544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" name="Google Shape;146;p5"/>
            <p:cNvSpPr/>
            <p:nvPr/>
          </p:nvSpPr>
          <p:spPr>
            <a:xfrm rot="5400000" flipH="1">
              <a:off x="8562923" y="4573844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" name="Google Shape;147;p5"/>
            <p:cNvSpPr/>
            <p:nvPr/>
          </p:nvSpPr>
          <p:spPr>
            <a:xfrm rot="5400000" flipH="1">
              <a:off x="8701535" y="40116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" name="Google Shape;148;p5"/>
            <p:cNvSpPr/>
            <p:nvPr/>
          </p:nvSpPr>
          <p:spPr>
            <a:xfrm rot="5400000">
              <a:off x="8840187" y="369127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subTitle" idx="1"/>
          </p:nvPr>
        </p:nvSpPr>
        <p:spPr>
          <a:xfrm>
            <a:off x="1685633" y="3482100"/>
            <a:ext cx="365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2"/>
          </p:nvPr>
        </p:nvSpPr>
        <p:spPr>
          <a:xfrm>
            <a:off x="6558767" y="3482100"/>
            <a:ext cx="365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l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3"/>
          </p:nvPr>
        </p:nvSpPr>
        <p:spPr>
          <a:xfrm>
            <a:off x="1685633" y="4300800"/>
            <a:ext cx="3656000" cy="1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4"/>
          </p:nvPr>
        </p:nvSpPr>
        <p:spPr>
          <a:xfrm>
            <a:off x="6558767" y="4300800"/>
            <a:ext cx="3656000" cy="1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452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127903" y="4829309"/>
            <a:ext cx="11820211" cy="1928219"/>
            <a:chOff x="95927" y="3621982"/>
            <a:chExt cx="8865158" cy="1446164"/>
          </a:xfrm>
        </p:grpSpPr>
        <p:sp>
          <p:nvSpPr>
            <p:cNvPr id="156" name="Google Shape;156;p6"/>
            <p:cNvSpPr/>
            <p:nvPr/>
          </p:nvSpPr>
          <p:spPr>
            <a:xfrm rot="5400000">
              <a:off x="95927" y="4860255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" name="Google Shape;157;p6"/>
            <p:cNvSpPr/>
            <p:nvPr/>
          </p:nvSpPr>
          <p:spPr>
            <a:xfrm rot="5400000">
              <a:off x="530487" y="450292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" name="Google Shape;158;p6"/>
            <p:cNvSpPr/>
            <p:nvPr/>
          </p:nvSpPr>
          <p:spPr>
            <a:xfrm rot="5400000">
              <a:off x="1084460" y="49295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" name="Google Shape;159;p6"/>
            <p:cNvSpPr/>
            <p:nvPr/>
          </p:nvSpPr>
          <p:spPr>
            <a:xfrm rot="5400000">
              <a:off x="165225" y="39423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" name="Google Shape;160;p6"/>
            <p:cNvSpPr/>
            <p:nvPr/>
          </p:nvSpPr>
          <p:spPr>
            <a:xfrm rot="5400000">
              <a:off x="461185" y="4835807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" name="Google Shape;161;p6"/>
            <p:cNvSpPr/>
            <p:nvPr/>
          </p:nvSpPr>
          <p:spPr>
            <a:xfrm rot="5400000">
              <a:off x="234535" y="362198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" name="Google Shape;162;p6"/>
            <p:cNvSpPr/>
            <p:nvPr/>
          </p:nvSpPr>
          <p:spPr>
            <a:xfrm rot="5400000">
              <a:off x="165227" y="426283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" name="Google Shape;163;p6"/>
            <p:cNvSpPr/>
            <p:nvPr/>
          </p:nvSpPr>
          <p:spPr>
            <a:xfrm rot="5400000">
              <a:off x="8891785" y="46815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" name="Google Shape;164;p6"/>
            <p:cNvSpPr/>
            <p:nvPr/>
          </p:nvSpPr>
          <p:spPr>
            <a:xfrm rot="5400000" flipH="1">
              <a:off x="8394252" y="4998846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" name="Google Shape;165;p6"/>
            <p:cNvSpPr/>
            <p:nvPr/>
          </p:nvSpPr>
          <p:spPr>
            <a:xfrm rot="5400000" flipH="1">
              <a:off x="8840187" y="431041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" name="Google Shape;166;p6"/>
            <p:cNvSpPr/>
            <p:nvPr/>
          </p:nvSpPr>
          <p:spPr>
            <a:xfrm rot="5400000" flipH="1">
              <a:off x="8891785" y="492954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" name="Google Shape;167;p6"/>
            <p:cNvSpPr/>
            <p:nvPr/>
          </p:nvSpPr>
          <p:spPr>
            <a:xfrm rot="5400000" flipH="1">
              <a:off x="7277000" y="492953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" name="Google Shape;168;p6"/>
            <p:cNvSpPr/>
            <p:nvPr/>
          </p:nvSpPr>
          <p:spPr>
            <a:xfrm rot="5400000" flipH="1">
              <a:off x="8061135" y="4929544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" name="Google Shape;169;p6"/>
            <p:cNvSpPr/>
            <p:nvPr/>
          </p:nvSpPr>
          <p:spPr>
            <a:xfrm rot="5400000" flipH="1">
              <a:off x="8562923" y="4573844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" name="Google Shape;170;p6"/>
            <p:cNvSpPr/>
            <p:nvPr/>
          </p:nvSpPr>
          <p:spPr>
            <a:xfrm rot="5400000" flipH="1">
              <a:off x="8701535" y="40116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" name="Google Shape;171;p6"/>
            <p:cNvSpPr/>
            <p:nvPr/>
          </p:nvSpPr>
          <p:spPr>
            <a:xfrm rot="5400000">
              <a:off x="8840187" y="369127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18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1299600" y="593367"/>
            <a:ext cx="993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960000" y="2028467"/>
            <a:ext cx="44296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aheim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76" name="Google Shape;176;p7"/>
          <p:cNvGrpSpPr/>
          <p:nvPr/>
        </p:nvGrpSpPr>
        <p:grpSpPr>
          <a:xfrm>
            <a:off x="220303" y="5411331"/>
            <a:ext cx="1896995" cy="1253811"/>
            <a:chOff x="165227" y="4058498"/>
            <a:chExt cx="1422746" cy="940358"/>
          </a:xfrm>
        </p:grpSpPr>
        <p:sp>
          <p:nvSpPr>
            <p:cNvPr id="177" name="Google Shape;177;p7"/>
            <p:cNvSpPr/>
            <p:nvPr/>
          </p:nvSpPr>
          <p:spPr>
            <a:xfrm>
              <a:off x="171042" y="405849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" name="Google Shape;178;p7"/>
            <p:cNvSpPr/>
            <p:nvPr/>
          </p:nvSpPr>
          <p:spPr>
            <a:xfrm rot="5400000">
              <a:off x="165227" y="4929555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" name="Google Shape;179;p7"/>
            <p:cNvSpPr/>
            <p:nvPr/>
          </p:nvSpPr>
          <p:spPr>
            <a:xfrm rot="5400000">
              <a:off x="1084462" y="450292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" name="Google Shape;180;p7"/>
            <p:cNvSpPr/>
            <p:nvPr/>
          </p:nvSpPr>
          <p:spPr>
            <a:xfrm rot="5400000">
              <a:off x="1518673" y="4929557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" name="Google Shape;181;p7"/>
            <p:cNvSpPr/>
            <p:nvPr/>
          </p:nvSpPr>
          <p:spPr>
            <a:xfrm rot="5400000">
              <a:off x="920035" y="4929557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461177" y="457385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4229328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/>
          <p:cNvGrpSpPr/>
          <p:nvPr/>
        </p:nvGrpSpPr>
        <p:grpSpPr>
          <a:xfrm>
            <a:off x="179231" y="178638"/>
            <a:ext cx="11774023" cy="3891581"/>
            <a:chOff x="134423" y="133978"/>
            <a:chExt cx="8830517" cy="2918686"/>
          </a:xfrm>
        </p:grpSpPr>
        <p:sp>
          <p:nvSpPr>
            <p:cNvPr id="185" name="Google Shape;185;p8"/>
            <p:cNvSpPr/>
            <p:nvPr/>
          </p:nvSpPr>
          <p:spPr>
            <a:xfrm rot="-149373">
              <a:off x="1508456" y="1023677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" name="Google Shape;186;p8"/>
            <p:cNvSpPr/>
            <p:nvPr/>
          </p:nvSpPr>
          <p:spPr>
            <a:xfrm rot="-149373">
              <a:off x="2321403" y="1095673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" name="Google Shape;187;p8"/>
            <p:cNvSpPr/>
            <p:nvPr/>
          </p:nvSpPr>
          <p:spPr>
            <a:xfrm rot="-149373">
              <a:off x="1004642" y="711035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" name="Google Shape;188;p8"/>
            <p:cNvSpPr/>
            <p:nvPr/>
          </p:nvSpPr>
          <p:spPr>
            <a:xfrm rot="-149373">
              <a:off x="205182" y="203399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" name="Google Shape;189;p8"/>
            <p:cNvSpPr/>
            <p:nvPr/>
          </p:nvSpPr>
          <p:spPr>
            <a:xfrm rot="-149373">
              <a:off x="205195" y="95302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" name="Google Shape;190;p8"/>
            <p:cNvSpPr/>
            <p:nvPr/>
          </p:nvSpPr>
          <p:spPr>
            <a:xfrm rot="-149373">
              <a:off x="745169" y="1162425"/>
              <a:ext cx="69065" cy="690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" name="Google Shape;191;p8"/>
            <p:cNvSpPr/>
            <p:nvPr/>
          </p:nvSpPr>
          <p:spPr>
            <a:xfrm rot="-149373">
              <a:off x="205185" y="1431600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" name="Google Shape;192;p8"/>
            <p:cNvSpPr/>
            <p:nvPr/>
          </p:nvSpPr>
          <p:spPr>
            <a:xfrm rot="-149373">
              <a:off x="680570" y="21976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" name="Google Shape;193;p8"/>
            <p:cNvSpPr/>
            <p:nvPr/>
          </p:nvSpPr>
          <p:spPr>
            <a:xfrm flipH="1">
              <a:off x="8493358" y="21963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" name="Google Shape;194;p8"/>
            <p:cNvSpPr/>
            <p:nvPr/>
          </p:nvSpPr>
          <p:spPr>
            <a:xfrm flipH="1">
              <a:off x="5772235" y="95289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" name="Google Shape;195;p8"/>
            <p:cNvSpPr/>
            <p:nvPr/>
          </p:nvSpPr>
          <p:spPr>
            <a:xfrm flipH="1">
              <a:off x="6385881" y="64084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" name="Google Shape;196;p8"/>
            <p:cNvSpPr/>
            <p:nvPr/>
          </p:nvSpPr>
          <p:spPr>
            <a:xfrm flipH="1">
              <a:off x="7530625" y="810582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" name="Google Shape;197;p8"/>
            <p:cNvSpPr/>
            <p:nvPr/>
          </p:nvSpPr>
          <p:spPr>
            <a:xfrm flipH="1">
              <a:off x="8802056" y="1152972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" name="Google Shape;198;p8"/>
            <p:cNvSpPr/>
            <p:nvPr/>
          </p:nvSpPr>
          <p:spPr>
            <a:xfrm flipH="1">
              <a:off x="8141206" y="1023547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" name="Google Shape;199;p8"/>
            <p:cNvSpPr/>
            <p:nvPr/>
          </p:nvSpPr>
          <p:spPr>
            <a:xfrm flipH="1">
              <a:off x="8826345" y="190375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" name="Google Shape;200;p8"/>
            <p:cNvSpPr/>
            <p:nvPr/>
          </p:nvSpPr>
          <p:spPr>
            <a:xfrm flipH="1">
              <a:off x="7883719" y="203272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" name="Google Shape;201;p8"/>
            <p:cNvSpPr/>
            <p:nvPr/>
          </p:nvSpPr>
          <p:spPr>
            <a:xfrm rot="5400000">
              <a:off x="576500" y="183446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" name="Google Shape;202;p8"/>
            <p:cNvSpPr/>
            <p:nvPr/>
          </p:nvSpPr>
          <p:spPr>
            <a:xfrm rot="5400000">
              <a:off x="410748" y="241101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" name="Google Shape;203;p8"/>
            <p:cNvSpPr/>
            <p:nvPr/>
          </p:nvSpPr>
          <p:spPr>
            <a:xfrm rot="5400000">
              <a:off x="1004523" y="18344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" name="Google Shape;204;p8"/>
            <p:cNvSpPr/>
            <p:nvPr/>
          </p:nvSpPr>
          <p:spPr>
            <a:xfrm rot="5400000">
              <a:off x="134423" y="298336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" name="Google Shape;205;p8"/>
            <p:cNvSpPr/>
            <p:nvPr/>
          </p:nvSpPr>
          <p:spPr>
            <a:xfrm rot="5400000" flipH="1">
              <a:off x="6821415" y="1152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" name="Google Shape;206;p8"/>
            <p:cNvSpPr/>
            <p:nvPr/>
          </p:nvSpPr>
          <p:spPr>
            <a:xfrm rot="5400000" flipH="1">
              <a:off x="8210510" y="20151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" name="Google Shape;207;p8"/>
            <p:cNvSpPr/>
            <p:nvPr/>
          </p:nvSpPr>
          <p:spPr>
            <a:xfrm rot="5400000" flipH="1">
              <a:off x="8895640" y="5350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" name="Google Shape;208;p8"/>
            <p:cNvSpPr/>
            <p:nvPr/>
          </p:nvSpPr>
          <p:spPr>
            <a:xfrm rot="5400000">
              <a:off x="1953948" y="341889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" name="Google Shape;209;p8"/>
            <p:cNvSpPr/>
            <p:nvPr/>
          </p:nvSpPr>
          <p:spPr>
            <a:xfrm rot="5400000">
              <a:off x="3535263" y="640845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" name="Google Shape;210;p8"/>
            <p:cNvSpPr/>
            <p:nvPr/>
          </p:nvSpPr>
          <p:spPr>
            <a:xfrm rot="5400000">
              <a:off x="5267348" y="3881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" name="Google Shape;211;p8"/>
            <p:cNvSpPr/>
            <p:nvPr/>
          </p:nvSpPr>
          <p:spPr>
            <a:xfrm rot="5400000" flipH="1">
              <a:off x="4460915" y="133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" name="Google Shape;212;p8"/>
            <p:cNvSpPr/>
            <p:nvPr/>
          </p:nvSpPr>
          <p:spPr>
            <a:xfrm rot="5400000" flipH="1">
              <a:off x="3132848" y="10235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" name="Google Shape;213;p8"/>
            <p:cNvSpPr/>
            <p:nvPr/>
          </p:nvSpPr>
          <p:spPr>
            <a:xfrm rot="5400000" flipH="1">
              <a:off x="2616690" y="7039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" name="Google Shape;214;p8"/>
            <p:cNvSpPr/>
            <p:nvPr/>
          </p:nvSpPr>
          <p:spPr>
            <a:xfrm rot="5400000" flipH="1">
              <a:off x="6752115" y="13397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" name="Google Shape;215;p8"/>
            <p:cNvSpPr/>
            <p:nvPr/>
          </p:nvSpPr>
          <p:spPr>
            <a:xfrm rot="5400000" flipH="1">
              <a:off x="8681090" y="254672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" name="Google Shape;216;p8"/>
            <p:cNvSpPr/>
            <p:nvPr/>
          </p:nvSpPr>
          <p:spPr>
            <a:xfrm rot="5400000" flipH="1">
              <a:off x="7164640" y="458553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50800" y="2645600"/>
            <a:ext cx="8490400" cy="29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825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9"/>
          <p:cNvGrpSpPr/>
          <p:nvPr/>
        </p:nvGrpSpPr>
        <p:grpSpPr>
          <a:xfrm>
            <a:off x="179231" y="178638"/>
            <a:ext cx="11774023" cy="3891581"/>
            <a:chOff x="134423" y="133978"/>
            <a:chExt cx="8830517" cy="2918686"/>
          </a:xfrm>
        </p:grpSpPr>
        <p:sp>
          <p:nvSpPr>
            <p:cNvPr id="220" name="Google Shape;220;p9"/>
            <p:cNvSpPr/>
            <p:nvPr/>
          </p:nvSpPr>
          <p:spPr>
            <a:xfrm rot="-149373">
              <a:off x="1508456" y="1023677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" name="Google Shape;221;p9"/>
            <p:cNvSpPr/>
            <p:nvPr/>
          </p:nvSpPr>
          <p:spPr>
            <a:xfrm rot="-149373">
              <a:off x="2321403" y="1095673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" name="Google Shape;222;p9"/>
            <p:cNvSpPr/>
            <p:nvPr/>
          </p:nvSpPr>
          <p:spPr>
            <a:xfrm rot="-149373">
              <a:off x="1004642" y="711035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" name="Google Shape;223;p9"/>
            <p:cNvSpPr/>
            <p:nvPr/>
          </p:nvSpPr>
          <p:spPr>
            <a:xfrm rot="-149373">
              <a:off x="205182" y="203399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" name="Google Shape;224;p9"/>
            <p:cNvSpPr/>
            <p:nvPr/>
          </p:nvSpPr>
          <p:spPr>
            <a:xfrm rot="-149373">
              <a:off x="205195" y="95302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" name="Google Shape;225;p9"/>
            <p:cNvSpPr/>
            <p:nvPr/>
          </p:nvSpPr>
          <p:spPr>
            <a:xfrm rot="-149373">
              <a:off x="745169" y="1162425"/>
              <a:ext cx="69065" cy="690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" name="Google Shape;226;p9"/>
            <p:cNvSpPr/>
            <p:nvPr/>
          </p:nvSpPr>
          <p:spPr>
            <a:xfrm rot="-149373">
              <a:off x="205185" y="1431600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" name="Google Shape;227;p9"/>
            <p:cNvSpPr/>
            <p:nvPr/>
          </p:nvSpPr>
          <p:spPr>
            <a:xfrm rot="-149373">
              <a:off x="680570" y="21976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" name="Google Shape;228;p9"/>
            <p:cNvSpPr/>
            <p:nvPr/>
          </p:nvSpPr>
          <p:spPr>
            <a:xfrm flipH="1">
              <a:off x="8493358" y="21963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" name="Google Shape;229;p9"/>
            <p:cNvSpPr/>
            <p:nvPr/>
          </p:nvSpPr>
          <p:spPr>
            <a:xfrm flipH="1">
              <a:off x="5772235" y="95289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" name="Google Shape;230;p9"/>
            <p:cNvSpPr/>
            <p:nvPr/>
          </p:nvSpPr>
          <p:spPr>
            <a:xfrm flipH="1">
              <a:off x="6385881" y="64084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" name="Google Shape;231;p9"/>
            <p:cNvSpPr/>
            <p:nvPr/>
          </p:nvSpPr>
          <p:spPr>
            <a:xfrm flipH="1">
              <a:off x="7530625" y="810582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" name="Google Shape;232;p9"/>
            <p:cNvSpPr/>
            <p:nvPr/>
          </p:nvSpPr>
          <p:spPr>
            <a:xfrm flipH="1">
              <a:off x="8802056" y="1152972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8141206" y="1023547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8826345" y="190375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" name="Google Shape;235;p9"/>
            <p:cNvSpPr/>
            <p:nvPr/>
          </p:nvSpPr>
          <p:spPr>
            <a:xfrm flipH="1">
              <a:off x="7883719" y="203272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" name="Google Shape;236;p9"/>
            <p:cNvSpPr/>
            <p:nvPr/>
          </p:nvSpPr>
          <p:spPr>
            <a:xfrm rot="5400000">
              <a:off x="576500" y="183446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" name="Google Shape;237;p9"/>
            <p:cNvSpPr/>
            <p:nvPr/>
          </p:nvSpPr>
          <p:spPr>
            <a:xfrm rot="5400000">
              <a:off x="410748" y="241101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" name="Google Shape;238;p9"/>
            <p:cNvSpPr/>
            <p:nvPr/>
          </p:nvSpPr>
          <p:spPr>
            <a:xfrm rot="5400000">
              <a:off x="1004523" y="18344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" name="Google Shape;239;p9"/>
            <p:cNvSpPr/>
            <p:nvPr/>
          </p:nvSpPr>
          <p:spPr>
            <a:xfrm rot="5400000">
              <a:off x="134423" y="298336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" name="Google Shape;240;p9"/>
            <p:cNvSpPr/>
            <p:nvPr/>
          </p:nvSpPr>
          <p:spPr>
            <a:xfrm rot="5400000" flipH="1">
              <a:off x="6821415" y="1152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" name="Google Shape;241;p9"/>
            <p:cNvSpPr/>
            <p:nvPr/>
          </p:nvSpPr>
          <p:spPr>
            <a:xfrm rot="5400000" flipH="1">
              <a:off x="8210510" y="20151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" name="Google Shape;242;p9"/>
            <p:cNvSpPr/>
            <p:nvPr/>
          </p:nvSpPr>
          <p:spPr>
            <a:xfrm rot="5400000" flipH="1">
              <a:off x="8895640" y="5350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" name="Google Shape;243;p9"/>
            <p:cNvSpPr/>
            <p:nvPr/>
          </p:nvSpPr>
          <p:spPr>
            <a:xfrm rot="5400000">
              <a:off x="1953948" y="341889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" name="Google Shape;244;p9"/>
            <p:cNvSpPr/>
            <p:nvPr/>
          </p:nvSpPr>
          <p:spPr>
            <a:xfrm rot="5400000">
              <a:off x="3535263" y="640845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" name="Google Shape;245;p9"/>
            <p:cNvSpPr/>
            <p:nvPr/>
          </p:nvSpPr>
          <p:spPr>
            <a:xfrm rot="5400000">
              <a:off x="5267348" y="3881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" name="Google Shape;246;p9"/>
            <p:cNvSpPr/>
            <p:nvPr/>
          </p:nvSpPr>
          <p:spPr>
            <a:xfrm rot="5400000" flipH="1">
              <a:off x="4460915" y="133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" name="Google Shape;247;p9"/>
            <p:cNvSpPr/>
            <p:nvPr/>
          </p:nvSpPr>
          <p:spPr>
            <a:xfrm rot="5400000" flipH="1">
              <a:off x="3132848" y="10235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" name="Google Shape;248;p9"/>
            <p:cNvSpPr/>
            <p:nvPr/>
          </p:nvSpPr>
          <p:spPr>
            <a:xfrm rot="5400000" flipH="1">
              <a:off x="2616690" y="7039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" name="Google Shape;249;p9"/>
            <p:cNvSpPr/>
            <p:nvPr/>
          </p:nvSpPr>
          <p:spPr>
            <a:xfrm rot="5400000" flipH="1">
              <a:off x="6752115" y="13397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" name="Google Shape;250;p9"/>
            <p:cNvSpPr/>
            <p:nvPr/>
          </p:nvSpPr>
          <p:spPr>
            <a:xfrm rot="5400000" flipH="1">
              <a:off x="8681090" y="254672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" name="Google Shape;251;p9"/>
            <p:cNvSpPr/>
            <p:nvPr/>
          </p:nvSpPr>
          <p:spPr>
            <a:xfrm rot="5400000" flipH="1">
              <a:off x="7164640" y="458553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1731800" y="2000000"/>
            <a:ext cx="557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subTitle" idx="1"/>
          </p:nvPr>
        </p:nvSpPr>
        <p:spPr>
          <a:xfrm>
            <a:off x="1413400" y="3516547"/>
            <a:ext cx="6214800" cy="18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039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798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953600" y="5291251"/>
            <a:ext cx="102848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179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1"/>
          <p:cNvGrpSpPr/>
          <p:nvPr/>
        </p:nvGrpSpPr>
        <p:grpSpPr>
          <a:xfrm>
            <a:off x="179231" y="178638"/>
            <a:ext cx="11774023" cy="3891581"/>
            <a:chOff x="134423" y="133978"/>
            <a:chExt cx="8830517" cy="2918686"/>
          </a:xfrm>
        </p:grpSpPr>
        <p:sp>
          <p:nvSpPr>
            <p:cNvPr id="259" name="Google Shape;259;p11"/>
            <p:cNvSpPr/>
            <p:nvPr/>
          </p:nvSpPr>
          <p:spPr>
            <a:xfrm rot="-149373">
              <a:off x="1508456" y="1023677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" name="Google Shape;260;p11"/>
            <p:cNvSpPr/>
            <p:nvPr/>
          </p:nvSpPr>
          <p:spPr>
            <a:xfrm rot="-149373">
              <a:off x="2321403" y="1095673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" name="Google Shape;261;p11"/>
            <p:cNvSpPr/>
            <p:nvPr/>
          </p:nvSpPr>
          <p:spPr>
            <a:xfrm rot="-149373">
              <a:off x="1004642" y="711035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" name="Google Shape;262;p11"/>
            <p:cNvSpPr/>
            <p:nvPr/>
          </p:nvSpPr>
          <p:spPr>
            <a:xfrm rot="-149373">
              <a:off x="205182" y="203399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" name="Google Shape;263;p11"/>
            <p:cNvSpPr/>
            <p:nvPr/>
          </p:nvSpPr>
          <p:spPr>
            <a:xfrm rot="-149373">
              <a:off x="205195" y="95302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" name="Google Shape;264;p11"/>
            <p:cNvSpPr/>
            <p:nvPr/>
          </p:nvSpPr>
          <p:spPr>
            <a:xfrm rot="-149373">
              <a:off x="745169" y="1162425"/>
              <a:ext cx="69065" cy="690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" name="Google Shape;265;p11"/>
            <p:cNvSpPr/>
            <p:nvPr/>
          </p:nvSpPr>
          <p:spPr>
            <a:xfrm rot="-149373">
              <a:off x="205185" y="1431600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" name="Google Shape;266;p11"/>
            <p:cNvSpPr/>
            <p:nvPr/>
          </p:nvSpPr>
          <p:spPr>
            <a:xfrm rot="-149373">
              <a:off x="680570" y="21976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" name="Google Shape;267;p11"/>
            <p:cNvSpPr/>
            <p:nvPr/>
          </p:nvSpPr>
          <p:spPr>
            <a:xfrm flipH="1">
              <a:off x="8493358" y="21963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" name="Google Shape;268;p11"/>
            <p:cNvSpPr/>
            <p:nvPr/>
          </p:nvSpPr>
          <p:spPr>
            <a:xfrm flipH="1">
              <a:off x="5772235" y="95289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" name="Google Shape;269;p11"/>
            <p:cNvSpPr/>
            <p:nvPr/>
          </p:nvSpPr>
          <p:spPr>
            <a:xfrm flipH="1">
              <a:off x="6385881" y="64084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" name="Google Shape;270;p11"/>
            <p:cNvSpPr/>
            <p:nvPr/>
          </p:nvSpPr>
          <p:spPr>
            <a:xfrm flipH="1">
              <a:off x="7530625" y="810582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" name="Google Shape;271;p11"/>
            <p:cNvSpPr/>
            <p:nvPr/>
          </p:nvSpPr>
          <p:spPr>
            <a:xfrm flipH="1">
              <a:off x="8802056" y="1152972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" name="Google Shape;272;p11"/>
            <p:cNvSpPr/>
            <p:nvPr/>
          </p:nvSpPr>
          <p:spPr>
            <a:xfrm flipH="1">
              <a:off x="8141206" y="1023547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" name="Google Shape;273;p11"/>
            <p:cNvSpPr/>
            <p:nvPr/>
          </p:nvSpPr>
          <p:spPr>
            <a:xfrm flipH="1">
              <a:off x="8826345" y="1903755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" name="Google Shape;274;p11"/>
            <p:cNvSpPr/>
            <p:nvPr/>
          </p:nvSpPr>
          <p:spPr>
            <a:xfrm flipH="1">
              <a:off x="7883719" y="203272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" name="Google Shape;275;p11"/>
            <p:cNvSpPr/>
            <p:nvPr/>
          </p:nvSpPr>
          <p:spPr>
            <a:xfrm rot="5400000">
              <a:off x="576500" y="183446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" name="Google Shape;276;p11"/>
            <p:cNvSpPr/>
            <p:nvPr/>
          </p:nvSpPr>
          <p:spPr>
            <a:xfrm rot="5400000">
              <a:off x="410748" y="241101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" name="Google Shape;277;p11"/>
            <p:cNvSpPr/>
            <p:nvPr/>
          </p:nvSpPr>
          <p:spPr>
            <a:xfrm rot="5400000">
              <a:off x="1004523" y="18344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" name="Google Shape;278;p11"/>
            <p:cNvSpPr/>
            <p:nvPr/>
          </p:nvSpPr>
          <p:spPr>
            <a:xfrm rot="5400000">
              <a:off x="134423" y="298336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" name="Google Shape;279;p11"/>
            <p:cNvSpPr/>
            <p:nvPr/>
          </p:nvSpPr>
          <p:spPr>
            <a:xfrm rot="5400000" flipH="1">
              <a:off x="6821415" y="1152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" name="Google Shape;280;p11"/>
            <p:cNvSpPr/>
            <p:nvPr/>
          </p:nvSpPr>
          <p:spPr>
            <a:xfrm rot="5400000" flipH="1">
              <a:off x="8210510" y="20151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" name="Google Shape;281;p11"/>
            <p:cNvSpPr/>
            <p:nvPr/>
          </p:nvSpPr>
          <p:spPr>
            <a:xfrm rot="5400000" flipH="1">
              <a:off x="8895640" y="5350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" name="Google Shape;282;p11"/>
            <p:cNvSpPr/>
            <p:nvPr/>
          </p:nvSpPr>
          <p:spPr>
            <a:xfrm rot="5400000">
              <a:off x="1953948" y="341889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" name="Google Shape;283;p11"/>
            <p:cNvSpPr/>
            <p:nvPr/>
          </p:nvSpPr>
          <p:spPr>
            <a:xfrm rot="5400000">
              <a:off x="3535263" y="640845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" name="Google Shape;284;p11"/>
            <p:cNvSpPr/>
            <p:nvPr/>
          </p:nvSpPr>
          <p:spPr>
            <a:xfrm rot="5400000">
              <a:off x="5267348" y="3881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" name="Google Shape;285;p11"/>
            <p:cNvSpPr/>
            <p:nvPr/>
          </p:nvSpPr>
          <p:spPr>
            <a:xfrm rot="5400000" flipH="1">
              <a:off x="4460915" y="133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" name="Google Shape;286;p11"/>
            <p:cNvSpPr/>
            <p:nvPr/>
          </p:nvSpPr>
          <p:spPr>
            <a:xfrm rot="5400000" flipH="1">
              <a:off x="3132848" y="10235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" name="Google Shape;287;p11"/>
            <p:cNvSpPr/>
            <p:nvPr/>
          </p:nvSpPr>
          <p:spPr>
            <a:xfrm rot="5400000" flipH="1">
              <a:off x="2616690" y="7039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" name="Google Shape;288;p11"/>
            <p:cNvSpPr/>
            <p:nvPr/>
          </p:nvSpPr>
          <p:spPr>
            <a:xfrm rot="5400000" flipH="1">
              <a:off x="6752115" y="13397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" name="Google Shape;289;p11"/>
            <p:cNvSpPr/>
            <p:nvPr/>
          </p:nvSpPr>
          <p:spPr>
            <a:xfrm rot="5400000" flipH="1">
              <a:off x="8681090" y="254672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" name="Google Shape;290;p11"/>
            <p:cNvSpPr/>
            <p:nvPr/>
          </p:nvSpPr>
          <p:spPr>
            <a:xfrm rot="5400000" flipH="1">
              <a:off x="7164640" y="458553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91" name="Google Shape;291;p11"/>
          <p:cNvSpPr txBox="1">
            <a:spLocks noGrp="1"/>
          </p:cNvSpPr>
          <p:nvPr>
            <p:ph type="title" hasCustomPrompt="1"/>
          </p:nvPr>
        </p:nvSpPr>
        <p:spPr>
          <a:xfrm>
            <a:off x="2906733" y="1945967"/>
            <a:ext cx="6378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92" name="Google Shape;292;p11"/>
          <p:cNvSpPr txBox="1">
            <a:spLocks noGrp="1"/>
          </p:cNvSpPr>
          <p:nvPr>
            <p:ph type="subTitle" idx="1"/>
          </p:nvPr>
        </p:nvSpPr>
        <p:spPr>
          <a:xfrm>
            <a:off x="2906733" y="3960833"/>
            <a:ext cx="6378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920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118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3"/>
          <p:cNvGrpSpPr/>
          <p:nvPr/>
        </p:nvGrpSpPr>
        <p:grpSpPr>
          <a:xfrm>
            <a:off x="140657" y="201367"/>
            <a:ext cx="11899855" cy="6463776"/>
            <a:chOff x="105492" y="151025"/>
            <a:chExt cx="8924891" cy="4847832"/>
          </a:xfrm>
        </p:grpSpPr>
        <p:grpSp>
          <p:nvGrpSpPr>
            <p:cNvPr id="296" name="Google Shape;296;p13"/>
            <p:cNvGrpSpPr/>
            <p:nvPr/>
          </p:nvGrpSpPr>
          <p:grpSpPr>
            <a:xfrm>
              <a:off x="105492" y="151025"/>
              <a:ext cx="8924891" cy="1215598"/>
              <a:chOff x="105492" y="151025"/>
              <a:chExt cx="8924891" cy="1215598"/>
            </a:xfrm>
          </p:grpSpPr>
          <p:sp>
            <p:nvSpPr>
              <p:cNvPr id="297" name="Google Shape;297;p13"/>
              <p:cNvSpPr/>
              <p:nvPr/>
            </p:nvSpPr>
            <p:spPr>
              <a:xfrm>
                <a:off x="461169" y="193640"/>
                <a:ext cx="69300" cy="69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171050" y="151025"/>
                <a:ext cx="69300" cy="69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27969" y="844365"/>
                <a:ext cx="69300" cy="6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105494" y="413665"/>
                <a:ext cx="69300" cy="6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66569" y="1017715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105492" y="1228023"/>
                <a:ext cx="69300" cy="6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 flipH="1">
                <a:off x="8961083" y="1158723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 flipH="1">
                <a:off x="8632235" y="522038"/>
                <a:ext cx="69300" cy="6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 flipH="1">
                <a:off x="8753175" y="262950"/>
                <a:ext cx="69300" cy="69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 flipH="1">
                <a:off x="8753181" y="844365"/>
                <a:ext cx="69300" cy="6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 flipH="1">
                <a:off x="8891781" y="644290"/>
                <a:ext cx="69300" cy="6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 flipH="1">
                <a:off x="8599745" y="1297323"/>
                <a:ext cx="69300" cy="69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 flipH="1">
                <a:off x="8130419" y="193640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10" name="Google Shape;310;p13"/>
            <p:cNvGrpSpPr/>
            <p:nvPr/>
          </p:nvGrpSpPr>
          <p:grpSpPr>
            <a:xfrm>
              <a:off x="165227" y="4058498"/>
              <a:ext cx="1422746" cy="940358"/>
              <a:chOff x="165227" y="4058498"/>
              <a:chExt cx="1422746" cy="940358"/>
            </a:xfrm>
          </p:grpSpPr>
          <p:sp>
            <p:nvSpPr>
              <p:cNvPr id="311" name="Google Shape;311;p13"/>
              <p:cNvSpPr/>
              <p:nvPr/>
            </p:nvSpPr>
            <p:spPr>
              <a:xfrm>
                <a:off x="171042" y="4058498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 rot="5400000">
                <a:off x="165227" y="4929555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 rot="5400000">
                <a:off x="1084462" y="4502928"/>
                <a:ext cx="69300" cy="69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 rot="5400000">
                <a:off x="1518673" y="4929557"/>
                <a:ext cx="69300" cy="6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 rot="5400000">
                <a:off x="920035" y="4929557"/>
                <a:ext cx="69300" cy="6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 rot="5400000">
                <a:off x="461177" y="4573855"/>
                <a:ext cx="69300" cy="6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sp>
        <p:nvSpPr>
          <p:cNvPr id="317" name="Google Shape;317;p13"/>
          <p:cNvSpPr txBox="1">
            <a:spLocks noGrp="1"/>
          </p:cNvSpPr>
          <p:nvPr>
            <p:ph type="title"/>
          </p:nvPr>
        </p:nvSpPr>
        <p:spPr>
          <a:xfrm>
            <a:off x="2199817" y="1934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2" hasCustomPrompt="1"/>
          </p:nvPr>
        </p:nvSpPr>
        <p:spPr>
          <a:xfrm>
            <a:off x="1047016" y="2306851"/>
            <a:ext cx="885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1"/>
          </p:nvPr>
        </p:nvSpPr>
        <p:spPr>
          <a:xfrm>
            <a:off x="2199817" y="27164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3"/>
          </p:nvPr>
        </p:nvSpPr>
        <p:spPr>
          <a:xfrm>
            <a:off x="7114533" y="19312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584" y="2306851"/>
            <a:ext cx="885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5"/>
          </p:nvPr>
        </p:nvSpPr>
        <p:spPr>
          <a:xfrm>
            <a:off x="7114533" y="27133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6"/>
          </p:nvPr>
        </p:nvSpPr>
        <p:spPr>
          <a:xfrm>
            <a:off x="2199817" y="39340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7" hasCustomPrompt="1"/>
          </p:nvPr>
        </p:nvSpPr>
        <p:spPr>
          <a:xfrm>
            <a:off x="1047037" y="4318951"/>
            <a:ext cx="885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8"/>
          </p:nvPr>
        </p:nvSpPr>
        <p:spPr>
          <a:xfrm>
            <a:off x="2199817" y="47160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9"/>
          </p:nvPr>
        </p:nvSpPr>
        <p:spPr>
          <a:xfrm>
            <a:off x="7114533" y="39340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3" hasCustomPrompt="1"/>
          </p:nvPr>
        </p:nvSpPr>
        <p:spPr>
          <a:xfrm>
            <a:off x="5870584" y="4318951"/>
            <a:ext cx="885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4"/>
          </p:nvPr>
        </p:nvSpPr>
        <p:spPr>
          <a:xfrm>
            <a:off x="7114533" y="47160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699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533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 txBox="1">
            <a:spLocks noGrp="1"/>
          </p:cNvSpPr>
          <p:nvPr>
            <p:ph type="title"/>
          </p:nvPr>
        </p:nvSpPr>
        <p:spPr>
          <a:xfrm>
            <a:off x="4221533" y="45236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32" name="Google Shape;332;p14"/>
          <p:cNvSpPr txBox="1">
            <a:spLocks noGrp="1"/>
          </p:cNvSpPr>
          <p:nvPr>
            <p:ph type="subTitle" idx="1"/>
          </p:nvPr>
        </p:nvSpPr>
        <p:spPr>
          <a:xfrm>
            <a:off x="2470733" y="1584133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179231" y="178638"/>
            <a:ext cx="5861056" cy="3891581"/>
            <a:chOff x="134423" y="133978"/>
            <a:chExt cx="4395792" cy="2918686"/>
          </a:xfrm>
        </p:grpSpPr>
        <p:sp>
          <p:nvSpPr>
            <p:cNvPr id="334" name="Google Shape;334;p14"/>
            <p:cNvSpPr/>
            <p:nvPr/>
          </p:nvSpPr>
          <p:spPr>
            <a:xfrm rot="-149373">
              <a:off x="1508456" y="1023677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" name="Google Shape;335;p14"/>
            <p:cNvSpPr/>
            <p:nvPr/>
          </p:nvSpPr>
          <p:spPr>
            <a:xfrm rot="-149373">
              <a:off x="2321403" y="1095673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" name="Google Shape;336;p14"/>
            <p:cNvSpPr/>
            <p:nvPr/>
          </p:nvSpPr>
          <p:spPr>
            <a:xfrm rot="-149373">
              <a:off x="1004642" y="711035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" name="Google Shape;337;p14"/>
            <p:cNvSpPr/>
            <p:nvPr/>
          </p:nvSpPr>
          <p:spPr>
            <a:xfrm rot="-149373">
              <a:off x="205182" y="203399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" name="Google Shape;338;p14"/>
            <p:cNvSpPr/>
            <p:nvPr/>
          </p:nvSpPr>
          <p:spPr>
            <a:xfrm rot="-149373">
              <a:off x="205195" y="95302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" name="Google Shape;339;p14"/>
            <p:cNvSpPr/>
            <p:nvPr/>
          </p:nvSpPr>
          <p:spPr>
            <a:xfrm rot="-149373">
              <a:off x="745169" y="1162425"/>
              <a:ext cx="69065" cy="690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" name="Google Shape;340;p14"/>
            <p:cNvSpPr/>
            <p:nvPr/>
          </p:nvSpPr>
          <p:spPr>
            <a:xfrm rot="-149373">
              <a:off x="205185" y="1431600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" name="Google Shape;341;p14"/>
            <p:cNvSpPr/>
            <p:nvPr/>
          </p:nvSpPr>
          <p:spPr>
            <a:xfrm rot="-149373">
              <a:off x="680570" y="21976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" name="Google Shape;342;p14"/>
            <p:cNvSpPr/>
            <p:nvPr/>
          </p:nvSpPr>
          <p:spPr>
            <a:xfrm rot="5400000">
              <a:off x="576500" y="183446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" name="Google Shape;343;p14"/>
            <p:cNvSpPr/>
            <p:nvPr/>
          </p:nvSpPr>
          <p:spPr>
            <a:xfrm rot="5400000">
              <a:off x="410748" y="241101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" name="Google Shape;344;p14"/>
            <p:cNvSpPr/>
            <p:nvPr/>
          </p:nvSpPr>
          <p:spPr>
            <a:xfrm rot="5400000">
              <a:off x="1004523" y="18344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" name="Google Shape;345;p14"/>
            <p:cNvSpPr/>
            <p:nvPr/>
          </p:nvSpPr>
          <p:spPr>
            <a:xfrm rot="5400000">
              <a:off x="134423" y="298336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" name="Google Shape;346;p14"/>
            <p:cNvSpPr/>
            <p:nvPr/>
          </p:nvSpPr>
          <p:spPr>
            <a:xfrm rot="5400000">
              <a:off x="1953948" y="341889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" name="Google Shape;347;p14"/>
            <p:cNvSpPr/>
            <p:nvPr/>
          </p:nvSpPr>
          <p:spPr>
            <a:xfrm rot="5400000">
              <a:off x="3535263" y="640845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" name="Google Shape;348;p14"/>
            <p:cNvSpPr/>
            <p:nvPr/>
          </p:nvSpPr>
          <p:spPr>
            <a:xfrm rot="5400000" flipH="1">
              <a:off x="4460915" y="133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" name="Google Shape;349;p14"/>
            <p:cNvSpPr/>
            <p:nvPr/>
          </p:nvSpPr>
          <p:spPr>
            <a:xfrm rot="5400000" flipH="1">
              <a:off x="3132848" y="10235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" name="Google Shape;350;p14"/>
            <p:cNvSpPr/>
            <p:nvPr/>
          </p:nvSpPr>
          <p:spPr>
            <a:xfrm rot="5400000" flipH="1">
              <a:off x="2616690" y="7039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6003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5"/>
          <p:cNvGrpSpPr/>
          <p:nvPr/>
        </p:nvGrpSpPr>
        <p:grpSpPr>
          <a:xfrm>
            <a:off x="271621" y="4428905"/>
            <a:ext cx="5349100" cy="2252943"/>
            <a:chOff x="203715" y="3321678"/>
            <a:chExt cx="4011825" cy="1689707"/>
          </a:xfrm>
        </p:grpSpPr>
        <p:sp>
          <p:nvSpPr>
            <p:cNvPr id="354" name="Google Shape;354;p15"/>
            <p:cNvSpPr/>
            <p:nvPr/>
          </p:nvSpPr>
          <p:spPr>
            <a:xfrm rot="-10650627" flipH="1">
              <a:off x="1464306" y="4802249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" name="Google Shape;355;p15"/>
            <p:cNvSpPr/>
            <p:nvPr/>
          </p:nvSpPr>
          <p:spPr>
            <a:xfrm rot="-10650627" flipH="1">
              <a:off x="547442" y="4509417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" name="Google Shape;356;p15"/>
            <p:cNvSpPr/>
            <p:nvPr/>
          </p:nvSpPr>
          <p:spPr>
            <a:xfrm rot="-10650627" flipH="1">
              <a:off x="205182" y="4940852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" name="Google Shape;357;p15"/>
            <p:cNvSpPr/>
            <p:nvPr/>
          </p:nvSpPr>
          <p:spPr>
            <a:xfrm rot="-10650627" flipH="1">
              <a:off x="205195" y="419123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" name="Google Shape;358;p15"/>
            <p:cNvSpPr/>
            <p:nvPr/>
          </p:nvSpPr>
          <p:spPr>
            <a:xfrm rot="-10650627" flipH="1">
              <a:off x="277185" y="3783301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" name="Google Shape;359;p15"/>
            <p:cNvSpPr/>
            <p:nvPr/>
          </p:nvSpPr>
          <p:spPr>
            <a:xfrm rot="-10650627" flipH="1">
              <a:off x="680570" y="492449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" name="Google Shape;360;p15"/>
            <p:cNvSpPr/>
            <p:nvPr/>
          </p:nvSpPr>
          <p:spPr>
            <a:xfrm rot="5400000" flipH="1">
              <a:off x="463212" y="356013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" name="Google Shape;361;p15"/>
            <p:cNvSpPr/>
            <p:nvPr/>
          </p:nvSpPr>
          <p:spPr>
            <a:xfrm rot="5400000" flipH="1">
              <a:off x="205073" y="332167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" name="Google Shape;362;p15"/>
            <p:cNvSpPr/>
            <p:nvPr/>
          </p:nvSpPr>
          <p:spPr>
            <a:xfrm rot="5400000" flipH="1">
              <a:off x="1953948" y="480212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" name="Google Shape;363;p15"/>
            <p:cNvSpPr/>
            <p:nvPr/>
          </p:nvSpPr>
          <p:spPr>
            <a:xfrm rot="5400000" flipH="1">
              <a:off x="3527888" y="4732822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" name="Google Shape;364;p15"/>
            <p:cNvSpPr/>
            <p:nvPr/>
          </p:nvSpPr>
          <p:spPr>
            <a:xfrm rot="5400000">
              <a:off x="4146240" y="492436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" name="Google Shape;365;p15"/>
            <p:cNvSpPr/>
            <p:nvPr/>
          </p:nvSpPr>
          <p:spPr>
            <a:xfrm rot="5400000">
              <a:off x="2890023" y="4940715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" name="Google Shape;366;p15"/>
            <p:cNvSpPr/>
            <p:nvPr/>
          </p:nvSpPr>
          <p:spPr>
            <a:xfrm rot="-10650627" flipH="1">
              <a:off x="205192" y="4732942"/>
              <a:ext cx="69065" cy="6906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" name="Google Shape;367;p15"/>
            <p:cNvSpPr/>
            <p:nvPr/>
          </p:nvSpPr>
          <p:spPr>
            <a:xfrm rot="5400000">
              <a:off x="2540490" y="4821114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262539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70" name="Google Shape;370;p16"/>
          <p:cNvGrpSpPr/>
          <p:nvPr/>
        </p:nvGrpSpPr>
        <p:grpSpPr>
          <a:xfrm flipH="1">
            <a:off x="6644221" y="4428905"/>
            <a:ext cx="5349100" cy="2252943"/>
            <a:chOff x="203715" y="3321678"/>
            <a:chExt cx="4011825" cy="1689707"/>
          </a:xfrm>
        </p:grpSpPr>
        <p:sp>
          <p:nvSpPr>
            <p:cNvPr id="371" name="Google Shape;371;p16"/>
            <p:cNvSpPr/>
            <p:nvPr/>
          </p:nvSpPr>
          <p:spPr>
            <a:xfrm rot="-10650627" flipH="1">
              <a:off x="1464306" y="4802249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" name="Google Shape;372;p16"/>
            <p:cNvSpPr/>
            <p:nvPr/>
          </p:nvSpPr>
          <p:spPr>
            <a:xfrm rot="-10650627" flipH="1">
              <a:off x="547442" y="4509417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" name="Google Shape;373;p16"/>
            <p:cNvSpPr/>
            <p:nvPr/>
          </p:nvSpPr>
          <p:spPr>
            <a:xfrm rot="-10650627" flipH="1">
              <a:off x="205182" y="4940852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" name="Google Shape;374;p16"/>
            <p:cNvSpPr/>
            <p:nvPr/>
          </p:nvSpPr>
          <p:spPr>
            <a:xfrm rot="-10650627" flipH="1">
              <a:off x="205195" y="419123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" name="Google Shape;375;p16"/>
            <p:cNvSpPr/>
            <p:nvPr/>
          </p:nvSpPr>
          <p:spPr>
            <a:xfrm rot="-10650627" flipH="1">
              <a:off x="277185" y="3783301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" name="Google Shape;376;p16"/>
            <p:cNvSpPr/>
            <p:nvPr/>
          </p:nvSpPr>
          <p:spPr>
            <a:xfrm rot="-10650627" flipH="1">
              <a:off x="680570" y="492449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" name="Google Shape;377;p16"/>
            <p:cNvSpPr/>
            <p:nvPr/>
          </p:nvSpPr>
          <p:spPr>
            <a:xfrm rot="5400000" flipH="1">
              <a:off x="463212" y="356013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" name="Google Shape;378;p16"/>
            <p:cNvSpPr/>
            <p:nvPr/>
          </p:nvSpPr>
          <p:spPr>
            <a:xfrm rot="5400000" flipH="1">
              <a:off x="205073" y="332167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" name="Google Shape;379;p16"/>
            <p:cNvSpPr/>
            <p:nvPr/>
          </p:nvSpPr>
          <p:spPr>
            <a:xfrm rot="5400000" flipH="1">
              <a:off x="1953948" y="4802128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" name="Google Shape;380;p16"/>
            <p:cNvSpPr/>
            <p:nvPr/>
          </p:nvSpPr>
          <p:spPr>
            <a:xfrm rot="5400000" flipH="1">
              <a:off x="3527888" y="4732822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" name="Google Shape;381;p16"/>
            <p:cNvSpPr/>
            <p:nvPr/>
          </p:nvSpPr>
          <p:spPr>
            <a:xfrm rot="5400000">
              <a:off x="4146240" y="492436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" name="Google Shape;382;p16"/>
            <p:cNvSpPr/>
            <p:nvPr/>
          </p:nvSpPr>
          <p:spPr>
            <a:xfrm rot="5400000">
              <a:off x="2890023" y="4940715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" name="Google Shape;383;p16"/>
            <p:cNvSpPr/>
            <p:nvPr/>
          </p:nvSpPr>
          <p:spPr>
            <a:xfrm rot="-10650627" flipH="1">
              <a:off x="205192" y="4732942"/>
              <a:ext cx="69065" cy="6906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" name="Google Shape;384;p16"/>
            <p:cNvSpPr/>
            <p:nvPr/>
          </p:nvSpPr>
          <p:spPr>
            <a:xfrm rot="5400000">
              <a:off x="2540490" y="4821114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3604320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7"/>
          <p:cNvGrpSpPr/>
          <p:nvPr/>
        </p:nvGrpSpPr>
        <p:grpSpPr>
          <a:xfrm>
            <a:off x="127903" y="4829309"/>
            <a:ext cx="11820211" cy="1928219"/>
            <a:chOff x="95927" y="3621982"/>
            <a:chExt cx="8865158" cy="1446164"/>
          </a:xfrm>
        </p:grpSpPr>
        <p:sp>
          <p:nvSpPr>
            <p:cNvPr id="387" name="Google Shape;387;p17"/>
            <p:cNvSpPr/>
            <p:nvPr/>
          </p:nvSpPr>
          <p:spPr>
            <a:xfrm rot="5400000">
              <a:off x="95927" y="4860255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" name="Google Shape;388;p17"/>
            <p:cNvSpPr/>
            <p:nvPr/>
          </p:nvSpPr>
          <p:spPr>
            <a:xfrm rot="5400000">
              <a:off x="530487" y="450292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" name="Google Shape;389;p17"/>
            <p:cNvSpPr/>
            <p:nvPr/>
          </p:nvSpPr>
          <p:spPr>
            <a:xfrm rot="5400000">
              <a:off x="1084460" y="49295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" name="Google Shape;390;p17"/>
            <p:cNvSpPr/>
            <p:nvPr/>
          </p:nvSpPr>
          <p:spPr>
            <a:xfrm rot="5400000">
              <a:off x="165225" y="39423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" name="Google Shape;391;p17"/>
            <p:cNvSpPr/>
            <p:nvPr/>
          </p:nvSpPr>
          <p:spPr>
            <a:xfrm rot="5400000">
              <a:off x="461185" y="4835807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" name="Google Shape;392;p17"/>
            <p:cNvSpPr/>
            <p:nvPr/>
          </p:nvSpPr>
          <p:spPr>
            <a:xfrm rot="5400000">
              <a:off x="234535" y="362198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" name="Google Shape;393;p17"/>
            <p:cNvSpPr/>
            <p:nvPr/>
          </p:nvSpPr>
          <p:spPr>
            <a:xfrm rot="5400000">
              <a:off x="165227" y="426283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" name="Google Shape;394;p17"/>
            <p:cNvSpPr/>
            <p:nvPr/>
          </p:nvSpPr>
          <p:spPr>
            <a:xfrm rot="5400000">
              <a:off x="8891785" y="46815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" name="Google Shape;395;p17"/>
            <p:cNvSpPr/>
            <p:nvPr/>
          </p:nvSpPr>
          <p:spPr>
            <a:xfrm rot="5400000" flipH="1">
              <a:off x="8394252" y="4998846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" name="Google Shape;396;p17"/>
            <p:cNvSpPr/>
            <p:nvPr/>
          </p:nvSpPr>
          <p:spPr>
            <a:xfrm rot="5400000" flipH="1">
              <a:off x="8840187" y="431041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" name="Google Shape;397;p17"/>
            <p:cNvSpPr/>
            <p:nvPr/>
          </p:nvSpPr>
          <p:spPr>
            <a:xfrm rot="5400000" flipH="1">
              <a:off x="8891785" y="492954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" name="Google Shape;398;p17"/>
            <p:cNvSpPr/>
            <p:nvPr/>
          </p:nvSpPr>
          <p:spPr>
            <a:xfrm rot="5400000" flipH="1">
              <a:off x="7277000" y="492953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" name="Google Shape;399;p17"/>
            <p:cNvSpPr/>
            <p:nvPr/>
          </p:nvSpPr>
          <p:spPr>
            <a:xfrm rot="5400000" flipH="1">
              <a:off x="8061135" y="4929544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" name="Google Shape;400;p17"/>
            <p:cNvSpPr/>
            <p:nvPr/>
          </p:nvSpPr>
          <p:spPr>
            <a:xfrm rot="5400000" flipH="1">
              <a:off x="8562923" y="4573844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" name="Google Shape;401;p17"/>
            <p:cNvSpPr/>
            <p:nvPr/>
          </p:nvSpPr>
          <p:spPr>
            <a:xfrm rot="5400000" flipH="1">
              <a:off x="8701535" y="401169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" name="Google Shape;402;p17"/>
            <p:cNvSpPr/>
            <p:nvPr/>
          </p:nvSpPr>
          <p:spPr>
            <a:xfrm rot="5400000">
              <a:off x="8840187" y="369127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03" name="Google Shape;403;p17"/>
          <p:cNvSpPr txBox="1">
            <a:spLocks noGrp="1"/>
          </p:cNvSpPr>
          <p:nvPr>
            <p:ph type="subTitle" idx="1"/>
          </p:nvPr>
        </p:nvSpPr>
        <p:spPr>
          <a:xfrm>
            <a:off x="960000" y="433906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6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>
            <a:spLocks noGrp="1"/>
          </p:cNvSpPr>
          <p:nvPr>
            <p:ph type="subTitle" idx="1"/>
          </p:nvPr>
        </p:nvSpPr>
        <p:spPr>
          <a:xfrm>
            <a:off x="953467" y="1923000"/>
            <a:ext cx="5090000" cy="42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7" name="Google Shape;407;p18"/>
          <p:cNvGrpSpPr/>
          <p:nvPr/>
        </p:nvGrpSpPr>
        <p:grpSpPr>
          <a:xfrm>
            <a:off x="140657" y="201367"/>
            <a:ext cx="11899855" cy="6463776"/>
            <a:chOff x="105492" y="151025"/>
            <a:chExt cx="8924891" cy="4847832"/>
          </a:xfrm>
        </p:grpSpPr>
        <p:grpSp>
          <p:nvGrpSpPr>
            <p:cNvPr id="408" name="Google Shape;408;p18"/>
            <p:cNvGrpSpPr/>
            <p:nvPr/>
          </p:nvGrpSpPr>
          <p:grpSpPr>
            <a:xfrm>
              <a:off x="105492" y="151025"/>
              <a:ext cx="8924891" cy="1215598"/>
              <a:chOff x="105492" y="151025"/>
              <a:chExt cx="8924891" cy="1215598"/>
            </a:xfrm>
          </p:grpSpPr>
          <p:sp>
            <p:nvSpPr>
              <p:cNvPr id="409" name="Google Shape;409;p18"/>
              <p:cNvSpPr/>
              <p:nvPr/>
            </p:nvSpPr>
            <p:spPr>
              <a:xfrm>
                <a:off x="461169" y="193640"/>
                <a:ext cx="69300" cy="69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0" name="Google Shape;410;p18"/>
              <p:cNvSpPr/>
              <p:nvPr/>
            </p:nvSpPr>
            <p:spPr>
              <a:xfrm>
                <a:off x="171050" y="151025"/>
                <a:ext cx="69300" cy="69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1" name="Google Shape;411;p18"/>
              <p:cNvSpPr/>
              <p:nvPr/>
            </p:nvSpPr>
            <p:spPr>
              <a:xfrm>
                <a:off x="227969" y="844365"/>
                <a:ext cx="69300" cy="6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2" name="Google Shape;412;p18"/>
              <p:cNvSpPr/>
              <p:nvPr/>
            </p:nvSpPr>
            <p:spPr>
              <a:xfrm>
                <a:off x="105494" y="413665"/>
                <a:ext cx="69300" cy="6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3" name="Google Shape;413;p18"/>
              <p:cNvSpPr/>
              <p:nvPr/>
            </p:nvSpPr>
            <p:spPr>
              <a:xfrm>
                <a:off x="366569" y="1017715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4" name="Google Shape;414;p18"/>
              <p:cNvSpPr/>
              <p:nvPr/>
            </p:nvSpPr>
            <p:spPr>
              <a:xfrm>
                <a:off x="105492" y="1228023"/>
                <a:ext cx="69300" cy="6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5" name="Google Shape;415;p18"/>
              <p:cNvSpPr/>
              <p:nvPr/>
            </p:nvSpPr>
            <p:spPr>
              <a:xfrm flipH="1">
                <a:off x="8961083" y="1158723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6" name="Google Shape;416;p18"/>
              <p:cNvSpPr/>
              <p:nvPr/>
            </p:nvSpPr>
            <p:spPr>
              <a:xfrm flipH="1">
                <a:off x="8632235" y="522038"/>
                <a:ext cx="69300" cy="6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 flipH="1">
                <a:off x="8753175" y="262950"/>
                <a:ext cx="69300" cy="69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8" name="Google Shape;418;p18"/>
              <p:cNvSpPr/>
              <p:nvPr/>
            </p:nvSpPr>
            <p:spPr>
              <a:xfrm flipH="1">
                <a:off x="8753181" y="844365"/>
                <a:ext cx="69300" cy="6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9" name="Google Shape;419;p18"/>
              <p:cNvSpPr/>
              <p:nvPr/>
            </p:nvSpPr>
            <p:spPr>
              <a:xfrm flipH="1">
                <a:off x="8891781" y="644290"/>
                <a:ext cx="69300" cy="6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20" name="Google Shape;420;p18"/>
              <p:cNvSpPr/>
              <p:nvPr/>
            </p:nvSpPr>
            <p:spPr>
              <a:xfrm flipH="1">
                <a:off x="8599745" y="1297323"/>
                <a:ext cx="69300" cy="69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21" name="Google Shape;421;p18"/>
              <p:cNvSpPr/>
              <p:nvPr/>
            </p:nvSpPr>
            <p:spPr>
              <a:xfrm flipH="1">
                <a:off x="8130419" y="193640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422" name="Google Shape;422;p18"/>
            <p:cNvGrpSpPr/>
            <p:nvPr/>
          </p:nvGrpSpPr>
          <p:grpSpPr>
            <a:xfrm>
              <a:off x="165227" y="4058498"/>
              <a:ext cx="1422746" cy="940358"/>
              <a:chOff x="165227" y="4058498"/>
              <a:chExt cx="1422746" cy="940358"/>
            </a:xfrm>
          </p:grpSpPr>
          <p:sp>
            <p:nvSpPr>
              <p:cNvPr id="423" name="Google Shape;423;p18"/>
              <p:cNvSpPr/>
              <p:nvPr/>
            </p:nvSpPr>
            <p:spPr>
              <a:xfrm>
                <a:off x="171042" y="4058498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 rot="5400000">
                <a:off x="165227" y="4929555"/>
                <a:ext cx="69300" cy="69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25" name="Google Shape;425;p18"/>
              <p:cNvSpPr/>
              <p:nvPr/>
            </p:nvSpPr>
            <p:spPr>
              <a:xfrm rot="5400000">
                <a:off x="1084462" y="4502928"/>
                <a:ext cx="69300" cy="69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26" name="Google Shape;426;p18"/>
              <p:cNvSpPr/>
              <p:nvPr/>
            </p:nvSpPr>
            <p:spPr>
              <a:xfrm rot="5400000">
                <a:off x="1518673" y="4929557"/>
                <a:ext cx="69300" cy="6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27" name="Google Shape;427;p18"/>
              <p:cNvSpPr/>
              <p:nvPr/>
            </p:nvSpPr>
            <p:spPr>
              <a:xfrm rot="5400000">
                <a:off x="920035" y="4929557"/>
                <a:ext cx="69300" cy="6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28" name="Google Shape;428;p18"/>
              <p:cNvSpPr/>
              <p:nvPr/>
            </p:nvSpPr>
            <p:spPr>
              <a:xfrm rot="5400000">
                <a:off x="461177" y="4573855"/>
                <a:ext cx="69300" cy="6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sp>
        <p:nvSpPr>
          <p:cNvPr id="429" name="Google Shape;42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8"/>
          <p:cNvSpPr txBox="1">
            <a:spLocks noGrp="1"/>
          </p:cNvSpPr>
          <p:nvPr>
            <p:ph type="subTitle" idx="2"/>
          </p:nvPr>
        </p:nvSpPr>
        <p:spPr>
          <a:xfrm>
            <a:off x="6043667" y="1923000"/>
            <a:ext cx="5194800" cy="42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022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"/>
          <p:cNvSpPr txBox="1">
            <a:spLocks noGrp="1"/>
          </p:cNvSpPr>
          <p:nvPr>
            <p:ph type="title"/>
          </p:nvPr>
        </p:nvSpPr>
        <p:spPr>
          <a:xfrm>
            <a:off x="960000" y="3672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subTitle" idx="1"/>
          </p:nvPr>
        </p:nvSpPr>
        <p:spPr>
          <a:xfrm>
            <a:off x="960000" y="4454459"/>
            <a:ext cx="31152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title" idx="2"/>
          </p:nvPr>
        </p:nvSpPr>
        <p:spPr>
          <a:xfrm>
            <a:off x="4538400" y="3672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3"/>
          </p:nvPr>
        </p:nvSpPr>
        <p:spPr>
          <a:xfrm>
            <a:off x="4538400" y="4454459"/>
            <a:ext cx="31152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title" idx="4"/>
          </p:nvPr>
        </p:nvSpPr>
        <p:spPr>
          <a:xfrm>
            <a:off x="8116800" y="3672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subTitle" idx="5"/>
          </p:nvPr>
        </p:nvSpPr>
        <p:spPr>
          <a:xfrm>
            <a:off x="8116800" y="4454459"/>
            <a:ext cx="31152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39" name="Google Shape;439;p19"/>
          <p:cNvGrpSpPr/>
          <p:nvPr/>
        </p:nvGrpSpPr>
        <p:grpSpPr>
          <a:xfrm>
            <a:off x="127903" y="4829310"/>
            <a:ext cx="1410444" cy="1835833"/>
            <a:chOff x="95927" y="3621982"/>
            <a:chExt cx="1057833" cy="1376875"/>
          </a:xfrm>
        </p:grpSpPr>
        <p:sp>
          <p:nvSpPr>
            <p:cNvPr id="440" name="Google Shape;440;p19"/>
            <p:cNvSpPr/>
            <p:nvPr/>
          </p:nvSpPr>
          <p:spPr>
            <a:xfrm rot="5400000">
              <a:off x="95927" y="4860255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" name="Google Shape;441;p19"/>
            <p:cNvSpPr/>
            <p:nvPr/>
          </p:nvSpPr>
          <p:spPr>
            <a:xfrm rot="5400000">
              <a:off x="530487" y="450292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" name="Google Shape;442;p19"/>
            <p:cNvSpPr/>
            <p:nvPr/>
          </p:nvSpPr>
          <p:spPr>
            <a:xfrm rot="5400000">
              <a:off x="1084460" y="49295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" name="Google Shape;443;p19"/>
            <p:cNvSpPr/>
            <p:nvPr/>
          </p:nvSpPr>
          <p:spPr>
            <a:xfrm rot="5400000">
              <a:off x="165225" y="39423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" name="Google Shape;444;p19"/>
            <p:cNvSpPr/>
            <p:nvPr/>
          </p:nvSpPr>
          <p:spPr>
            <a:xfrm rot="5400000">
              <a:off x="461185" y="4835807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" name="Google Shape;445;p19"/>
            <p:cNvSpPr/>
            <p:nvPr/>
          </p:nvSpPr>
          <p:spPr>
            <a:xfrm rot="5400000">
              <a:off x="234535" y="3621982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" name="Google Shape;446;p19"/>
            <p:cNvSpPr/>
            <p:nvPr/>
          </p:nvSpPr>
          <p:spPr>
            <a:xfrm rot="5400000">
              <a:off x="165227" y="426283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1483335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"/>
          <p:cNvSpPr txBox="1">
            <a:spLocks noGrp="1"/>
          </p:cNvSpPr>
          <p:nvPr>
            <p:ph type="title" hasCustomPrompt="1"/>
          </p:nvPr>
        </p:nvSpPr>
        <p:spPr>
          <a:xfrm>
            <a:off x="4635753" y="821932"/>
            <a:ext cx="60448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1"/>
          </p:nvPr>
        </p:nvSpPr>
        <p:spPr>
          <a:xfrm>
            <a:off x="4077803" y="1875467"/>
            <a:ext cx="7160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0"/>
          <p:cNvSpPr txBox="1">
            <a:spLocks noGrp="1"/>
          </p:cNvSpPr>
          <p:nvPr>
            <p:ph type="title" idx="2" hasCustomPrompt="1"/>
          </p:nvPr>
        </p:nvSpPr>
        <p:spPr>
          <a:xfrm>
            <a:off x="4635753" y="2665589"/>
            <a:ext cx="60448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51" name="Google Shape;451;p20"/>
          <p:cNvSpPr txBox="1">
            <a:spLocks noGrp="1"/>
          </p:cNvSpPr>
          <p:nvPr>
            <p:ph type="subTitle" idx="3"/>
          </p:nvPr>
        </p:nvSpPr>
        <p:spPr>
          <a:xfrm>
            <a:off x="4077803" y="3719125"/>
            <a:ext cx="7160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0"/>
          <p:cNvSpPr txBox="1">
            <a:spLocks noGrp="1"/>
          </p:cNvSpPr>
          <p:nvPr>
            <p:ph type="title" idx="4" hasCustomPrompt="1"/>
          </p:nvPr>
        </p:nvSpPr>
        <p:spPr>
          <a:xfrm>
            <a:off x="4635753" y="4497596"/>
            <a:ext cx="60448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53" name="Google Shape;453;p20"/>
          <p:cNvSpPr txBox="1">
            <a:spLocks noGrp="1"/>
          </p:cNvSpPr>
          <p:nvPr>
            <p:ph type="subTitle" idx="5"/>
          </p:nvPr>
        </p:nvSpPr>
        <p:spPr>
          <a:xfrm>
            <a:off x="4077803" y="5551067"/>
            <a:ext cx="7160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4" name="Google Shape;454;p20"/>
          <p:cNvGrpSpPr/>
          <p:nvPr/>
        </p:nvGrpSpPr>
        <p:grpSpPr>
          <a:xfrm>
            <a:off x="179231" y="178638"/>
            <a:ext cx="5861056" cy="3891581"/>
            <a:chOff x="134423" y="133978"/>
            <a:chExt cx="4395792" cy="2918686"/>
          </a:xfrm>
        </p:grpSpPr>
        <p:sp>
          <p:nvSpPr>
            <p:cNvPr id="455" name="Google Shape;455;p20"/>
            <p:cNvSpPr/>
            <p:nvPr/>
          </p:nvSpPr>
          <p:spPr>
            <a:xfrm rot="-149373">
              <a:off x="1508456" y="1023677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" name="Google Shape;456;p20"/>
            <p:cNvSpPr/>
            <p:nvPr/>
          </p:nvSpPr>
          <p:spPr>
            <a:xfrm rot="-149373">
              <a:off x="2321403" y="1095673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" name="Google Shape;457;p20"/>
            <p:cNvSpPr/>
            <p:nvPr/>
          </p:nvSpPr>
          <p:spPr>
            <a:xfrm rot="-149373">
              <a:off x="1004642" y="711035"/>
              <a:ext cx="69065" cy="69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" name="Google Shape;458;p20"/>
            <p:cNvSpPr/>
            <p:nvPr/>
          </p:nvSpPr>
          <p:spPr>
            <a:xfrm rot="-149373">
              <a:off x="205182" y="203399"/>
              <a:ext cx="69065" cy="6906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" name="Google Shape;459;p20"/>
            <p:cNvSpPr/>
            <p:nvPr/>
          </p:nvSpPr>
          <p:spPr>
            <a:xfrm rot="-149373">
              <a:off x="205195" y="953021"/>
              <a:ext cx="69065" cy="690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" name="Google Shape;460;p20"/>
            <p:cNvSpPr/>
            <p:nvPr/>
          </p:nvSpPr>
          <p:spPr>
            <a:xfrm rot="-149373">
              <a:off x="745169" y="1162425"/>
              <a:ext cx="69065" cy="690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" name="Google Shape;461;p20"/>
            <p:cNvSpPr/>
            <p:nvPr/>
          </p:nvSpPr>
          <p:spPr>
            <a:xfrm rot="-149373">
              <a:off x="205185" y="1431600"/>
              <a:ext cx="69065" cy="690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" name="Google Shape;462;p20"/>
            <p:cNvSpPr/>
            <p:nvPr/>
          </p:nvSpPr>
          <p:spPr>
            <a:xfrm rot="-149373">
              <a:off x="680570" y="219761"/>
              <a:ext cx="69065" cy="690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" name="Google Shape;463;p20"/>
            <p:cNvSpPr/>
            <p:nvPr/>
          </p:nvSpPr>
          <p:spPr>
            <a:xfrm rot="5400000">
              <a:off x="576500" y="1834460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" name="Google Shape;464;p20"/>
            <p:cNvSpPr/>
            <p:nvPr/>
          </p:nvSpPr>
          <p:spPr>
            <a:xfrm rot="5400000">
              <a:off x="410748" y="2411014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" name="Google Shape;465;p20"/>
            <p:cNvSpPr/>
            <p:nvPr/>
          </p:nvSpPr>
          <p:spPr>
            <a:xfrm rot="5400000">
              <a:off x="1004523" y="1834439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" name="Google Shape;466;p20"/>
            <p:cNvSpPr/>
            <p:nvPr/>
          </p:nvSpPr>
          <p:spPr>
            <a:xfrm rot="5400000">
              <a:off x="134423" y="2983364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" name="Google Shape;467;p20"/>
            <p:cNvSpPr/>
            <p:nvPr/>
          </p:nvSpPr>
          <p:spPr>
            <a:xfrm rot="5400000">
              <a:off x="1953948" y="341889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" name="Google Shape;468;p20"/>
            <p:cNvSpPr/>
            <p:nvPr/>
          </p:nvSpPr>
          <p:spPr>
            <a:xfrm rot="5400000">
              <a:off x="3535263" y="640845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" name="Google Shape;469;p20"/>
            <p:cNvSpPr/>
            <p:nvPr/>
          </p:nvSpPr>
          <p:spPr>
            <a:xfrm rot="5400000" flipH="1">
              <a:off x="4460915" y="133978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" name="Google Shape;470;p20"/>
            <p:cNvSpPr/>
            <p:nvPr/>
          </p:nvSpPr>
          <p:spPr>
            <a:xfrm rot="5400000" flipH="1">
              <a:off x="3132848" y="102355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" name="Google Shape;471;p20"/>
            <p:cNvSpPr/>
            <p:nvPr/>
          </p:nvSpPr>
          <p:spPr>
            <a:xfrm rot="5400000" flipH="1">
              <a:off x="2616690" y="703903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1297224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1"/>
          <p:cNvGrpSpPr/>
          <p:nvPr/>
        </p:nvGrpSpPr>
        <p:grpSpPr>
          <a:xfrm>
            <a:off x="303959" y="95187"/>
            <a:ext cx="11644151" cy="2124077"/>
            <a:chOff x="227969" y="71390"/>
            <a:chExt cx="8733113" cy="1593058"/>
          </a:xfrm>
        </p:grpSpPr>
        <p:sp>
          <p:nvSpPr>
            <p:cNvPr id="474" name="Google Shape;474;p21"/>
            <p:cNvSpPr/>
            <p:nvPr/>
          </p:nvSpPr>
          <p:spPr>
            <a:xfrm>
              <a:off x="989317" y="1036473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650190" y="52203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789044" y="379615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391875" y="262950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227969" y="844365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562694" y="870865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297267" y="150844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1084444" y="71390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" name="Google Shape;482;p21"/>
            <p:cNvSpPr/>
            <p:nvPr/>
          </p:nvSpPr>
          <p:spPr>
            <a:xfrm flipH="1">
              <a:off x="8061133" y="1228023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" name="Google Shape;483;p21"/>
            <p:cNvSpPr/>
            <p:nvPr/>
          </p:nvSpPr>
          <p:spPr>
            <a:xfrm flipH="1">
              <a:off x="8632235" y="52203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" name="Google Shape;484;p21"/>
            <p:cNvSpPr/>
            <p:nvPr/>
          </p:nvSpPr>
          <p:spPr>
            <a:xfrm flipH="1">
              <a:off x="8205606" y="591340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" name="Google Shape;485;p21"/>
            <p:cNvSpPr/>
            <p:nvPr/>
          </p:nvSpPr>
          <p:spPr>
            <a:xfrm flipH="1">
              <a:off x="8753175" y="262950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" name="Google Shape;486;p21"/>
            <p:cNvSpPr/>
            <p:nvPr/>
          </p:nvSpPr>
          <p:spPr>
            <a:xfrm flipH="1">
              <a:off x="8753181" y="844365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" name="Google Shape;487;p21"/>
            <p:cNvSpPr/>
            <p:nvPr/>
          </p:nvSpPr>
          <p:spPr>
            <a:xfrm flipH="1">
              <a:off x="8891781" y="644290"/>
              <a:ext cx="69300" cy="6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" name="Google Shape;488;p21"/>
            <p:cNvSpPr/>
            <p:nvPr/>
          </p:nvSpPr>
          <p:spPr>
            <a:xfrm flipH="1">
              <a:off x="8777470" y="1595148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" name="Google Shape;489;p21"/>
            <p:cNvSpPr/>
            <p:nvPr/>
          </p:nvSpPr>
          <p:spPr>
            <a:xfrm flipH="1">
              <a:off x="7883719" y="193640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0" name="Google Shape;490;p21"/>
            <p:cNvSpPr/>
            <p:nvPr/>
          </p:nvSpPr>
          <p:spPr>
            <a:xfrm rot="5400000">
              <a:off x="2616698" y="262957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" name="Google Shape;491;p21"/>
            <p:cNvSpPr/>
            <p:nvPr/>
          </p:nvSpPr>
          <p:spPr>
            <a:xfrm rot="5400000">
              <a:off x="3776763" y="140688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" name="Google Shape;492;p21"/>
            <p:cNvSpPr/>
            <p:nvPr/>
          </p:nvSpPr>
          <p:spPr>
            <a:xfrm rot="5400000">
              <a:off x="3312048" y="591357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" name="Google Shape;493;p21"/>
            <p:cNvSpPr/>
            <p:nvPr/>
          </p:nvSpPr>
          <p:spPr>
            <a:xfrm rot="5400000" flipH="1">
              <a:off x="5144465" y="262946"/>
              <a:ext cx="69300" cy="6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" name="Google Shape;494;p21"/>
            <p:cNvSpPr/>
            <p:nvPr/>
          </p:nvSpPr>
          <p:spPr>
            <a:xfrm rot="5400000" flipH="1">
              <a:off x="4050323" y="522044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" name="Google Shape;495;p21"/>
            <p:cNvSpPr/>
            <p:nvPr/>
          </p:nvSpPr>
          <p:spPr>
            <a:xfrm rot="5400000" flipH="1">
              <a:off x="4469090" y="209996"/>
              <a:ext cx="69300" cy="6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" name="Google Shape;496;p21"/>
            <p:cNvSpPr/>
            <p:nvPr/>
          </p:nvSpPr>
          <p:spPr>
            <a:xfrm rot="5400000" flipH="1">
              <a:off x="5590490" y="591346"/>
              <a:ext cx="69300" cy="69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" name="Google Shape;497;p21"/>
            <p:cNvSpPr/>
            <p:nvPr/>
          </p:nvSpPr>
          <p:spPr>
            <a:xfrm rot="5400000" flipH="1">
              <a:off x="6402640" y="193646"/>
              <a:ext cx="69300" cy="6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" name="Google Shape;498;p21"/>
            <p:cNvSpPr/>
            <p:nvPr/>
          </p:nvSpPr>
          <p:spPr>
            <a:xfrm rot="5400000" flipH="1">
              <a:off x="7164640" y="448921"/>
              <a:ext cx="69300" cy="6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99" name="Google Shape;499;p2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subTitle" idx="1"/>
          </p:nvPr>
        </p:nvSpPr>
        <p:spPr>
          <a:xfrm>
            <a:off x="3233433" y="2415984"/>
            <a:ext cx="5725200" cy="1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1"/>
          <p:cNvSpPr txBox="1"/>
          <p:nvPr/>
        </p:nvSpPr>
        <p:spPr>
          <a:xfrm>
            <a:off x="2743933" y="5160667"/>
            <a:ext cx="67044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"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67084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993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423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00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1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3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7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2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9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0313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54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3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20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3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78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8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2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53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7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25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7168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9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5992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32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4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67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4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0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34594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91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675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ADF8-8194-4994-BFD6-2B81AA97081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7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6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0.xml"/><Relationship Id="rId6" Type="http://schemas.microsoft.com/office/2007/relationships/hdphoto" Target="../media/hdphoto2.wdp"/><Relationship Id="rId5" Type="http://schemas.openxmlformats.org/officeDocument/2006/relationships/image" Target="../media/image6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6.xml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7.jpg"/><Relationship Id="rId11" Type="http://schemas.openxmlformats.org/officeDocument/2006/relationships/slide" Target="slide5.xml"/><Relationship Id="rId5" Type="http://schemas.openxmlformats.org/officeDocument/2006/relationships/image" Target="../media/image14.png"/><Relationship Id="rId15" Type="http://schemas.openxmlformats.org/officeDocument/2006/relationships/slide" Target="slide4.xml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8.png"/><Relationship Id="rId11" Type="http://schemas.openxmlformats.org/officeDocument/2006/relationships/image" Target="../media/image30.jpeg"/><Relationship Id="rId5" Type="http://schemas.openxmlformats.org/officeDocument/2006/relationships/image" Target="../media/image14.png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19.jpe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8.png"/><Relationship Id="rId11" Type="http://schemas.openxmlformats.org/officeDocument/2006/relationships/image" Target="../media/image30.jpeg"/><Relationship Id="rId5" Type="http://schemas.openxmlformats.org/officeDocument/2006/relationships/image" Target="../media/image14.png"/><Relationship Id="rId10" Type="http://schemas.openxmlformats.org/officeDocument/2006/relationships/image" Target="../media/image29.jpeg"/><Relationship Id="rId4" Type="http://schemas.openxmlformats.org/officeDocument/2006/relationships/audio" Target="../media/audio1.wav"/><Relationship Id="rId9" Type="http://schemas.openxmlformats.org/officeDocument/2006/relationships/image" Target="../media/image19.jpe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8.png"/><Relationship Id="rId11" Type="http://schemas.openxmlformats.org/officeDocument/2006/relationships/image" Target="../media/image30.jpeg"/><Relationship Id="rId5" Type="http://schemas.openxmlformats.org/officeDocument/2006/relationships/image" Target="../media/image14.png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19.jpe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8.png"/><Relationship Id="rId11" Type="http://schemas.openxmlformats.org/officeDocument/2006/relationships/image" Target="../media/image30.jpeg"/><Relationship Id="rId5" Type="http://schemas.openxmlformats.org/officeDocument/2006/relationships/image" Target="../media/image14.png"/><Relationship Id="rId10" Type="http://schemas.openxmlformats.org/officeDocument/2006/relationships/image" Target="../media/image29.jpeg"/><Relationship Id="rId4" Type="http://schemas.openxmlformats.org/officeDocument/2006/relationships/audio" Target="../media/audio1.wav"/><Relationship Id="rId9" Type="http://schemas.openxmlformats.org/officeDocument/2006/relationships/image" Target="../media/image19.jpe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sp>
        <p:nvSpPr>
          <p:cNvPr id="7" name="Google Shape;1973;p47">
            <a:extLst>
              <a:ext uri="{FF2B5EF4-FFF2-40B4-BE49-F238E27FC236}">
                <a16:creationId xmlns:a16="http://schemas.microsoft.com/office/drawing/2014/main" id="{A3EA6169-CE72-46F0-9702-30AACFE4F531}"/>
              </a:ext>
            </a:extLst>
          </p:cNvPr>
          <p:cNvSpPr txBox="1">
            <a:spLocks/>
          </p:cNvSpPr>
          <p:nvPr/>
        </p:nvSpPr>
        <p:spPr>
          <a:xfrm>
            <a:off x="3460182" y="2721529"/>
            <a:ext cx="57120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A7A"/>
              </a:buClr>
              <a:buSzPts val="5200"/>
              <a:buFont typeface="Chelsea Market"/>
              <a:buNone/>
              <a:tabLst/>
              <a:defRPr/>
            </a:pPr>
            <a:r>
              <a:rPr kumimoji="0" lang="en-US" sz="69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lsea Market"/>
              </a:rPr>
              <a:t>KHỞI ĐỘNG</a:t>
            </a:r>
          </a:p>
        </p:txBody>
      </p:sp>
      <p:grpSp>
        <p:nvGrpSpPr>
          <p:cNvPr id="8" name="Google Shape;2030;p47">
            <a:extLst>
              <a:ext uri="{FF2B5EF4-FFF2-40B4-BE49-F238E27FC236}">
                <a16:creationId xmlns:a16="http://schemas.microsoft.com/office/drawing/2014/main" id="{E899B702-29EE-4EAD-8025-29037E7B9739}"/>
              </a:ext>
            </a:extLst>
          </p:cNvPr>
          <p:cNvGrpSpPr/>
          <p:nvPr/>
        </p:nvGrpSpPr>
        <p:grpSpPr>
          <a:xfrm>
            <a:off x="239945" y="1768799"/>
            <a:ext cx="2864868" cy="5084335"/>
            <a:chOff x="44786" y="1801150"/>
            <a:chExt cx="2148651" cy="3813251"/>
          </a:xfrm>
        </p:grpSpPr>
        <p:sp>
          <p:nvSpPr>
            <p:cNvPr id="9" name="Google Shape;2031;p47">
              <a:extLst>
                <a:ext uri="{FF2B5EF4-FFF2-40B4-BE49-F238E27FC236}">
                  <a16:creationId xmlns:a16="http://schemas.microsoft.com/office/drawing/2014/main" id="{7C6BA83F-3C59-44D1-8061-0A950622504F}"/>
                </a:ext>
              </a:extLst>
            </p:cNvPr>
            <p:cNvSpPr/>
            <p:nvPr/>
          </p:nvSpPr>
          <p:spPr>
            <a:xfrm>
              <a:off x="44786" y="2383694"/>
              <a:ext cx="959017" cy="1111274"/>
            </a:xfrm>
            <a:custGeom>
              <a:avLst/>
              <a:gdLst/>
              <a:ahLst/>
              <a:cxnLst/>
              <a:rect l="l" t="t" r="r" b="b"/>
              <a:pathLst>
                <a:path w="28873" h="33457" extrusionOk="0">
                  <a:moveTo>
                    <a:pt x="26992" y="11037"/>
                  </a:moveTo>
                  <a:cubicBezTo>
                    <a:pt x="28873" y="17966"/>
                    <a:pt x="26015" y="29706"/>
                    <a:pt x="19074" y="31575"/>
                  </a:cubicBezTo>
                  <a:cubicBezTo>
                    <a:pt x="12144" y="33456"/>
                    <a:pt x="3751" y="24765"/>
                    <a:pt x="1881" y="17824"/>
                  </a:cubicBezTo>
                  <a:cubicBezTo>
                    <a:pt x="0" y="10894"/>
                    <a:pt x="4108" y="3750"/>
                    <a:pt x="11037" y="1869"/>
                  </a:cubicBezTo>
                  <a:cubicBezTo>
                    <a:pt x="17979" y="0"/>
                    <a:pt x="25110" y="4096"/>
                    <a:pt x="26992" y="11037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grpSp>
          <p:nvGrpSpPr>
            <p:cNvPr id="10" name="Google Shape;2032;p47">
              <a:extLst>
                <a:ext uri="{FF2B5EF4-FFF2-40B4-BE49-F238E27FC236}">
                  <a16:creationId xmlns:a16="http://schemas.microsoft.com/office/drawing/2014/main" id="{2E705A83-ADE1-4B88-B5FA-B70209E93D77}"/>
                </a:ext>
              </a:extLst>
            </p:cNvPr>
            <p:cNvGrpSpPr/>
            <p:nvPr/>
          </p:nvGrpSpPr>
          <p:grpSpPr>
            <a:xfrm>
              <a:off x="44786" y="1801150"/>
              <a:ext cx="2148651" cy="3813251"/>
              <a:chOff x="2466800" y="1619587"/>
              <a:chExt cx="1921526" cy="3410169"/>
            </a:xfrm>
          </p:grpSpPr>
          <p:sp>
            <p:nvSpPr>
              <p:cNvPr id="11" name="Google Shape;2033;p47">
                <a:extLst>
                  <a:ext uri="{FF2B5EF4-FFF2-40B4-BE49-F238E27FC236}">
                    <a16:creationId xmlns:a16="http://schemas.microsoft.com/office/drawing/2014/main" id="{33C41DCF-E399-40B7-87AF-47B5419E83B7}"/>
                  </a:ext>
                </a:extLst>
              </p:cNvPr>
              <p:cNvSpPr/>
              <p:nvPr/>
            </p:nvSpPr>
            <p:spPr>
              <a:xfrm>
                <a:off x="2466800" y="2140552"/>
                <a:ext cx="857672" cy="993840"/>
              </a:xfrm>
              <a:custGeom>
                <a:avLst/>
                <a:gdLst/>
                <a:ahLst/>
                <a:cxnLst/>
                <a:rect l="l" t="t" r="r" b="b"/>
                <a:pathLst>
                  <a:path w="28873" h="33457" extrusionOk="0">
                    <a:moveTo>
                      <a:pt x="26992" y="11037"/>
                    </a:moveTo>
                    <a:cubicBezTo>
                      <a:pt x="28873" y="17966"/>
                      <a:pt x="26015" y="29706"/>
                      <a:pt x="19074" y="31575"/>
                    </a:cubicBezTo>
                    <a:cubicBezTo>
                      <a:pt x="12144" y="33456"/>
                      <a:pt x="3751" y="24765"/>
                      <a:pt x="1881" y="17824"/>
                    </a:cubicBezTo>
                    <a:cubicBezTo>
                      <a:pt x="0" y="10894"/>
                      <a:pt x="4108" y="3750"/>
                      <a:pt x="11037" y="1869"/>
                    </a:cubicBezTo>
                    <a:cubicBezTo>
                      <a:pt x="17979" y="0"/>
                      <a:pt x="25110" y="4096"/>
                      <a:pt x="26992" y="110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3A"/>
                  </a:gs>
                  <a:gs pos="100000">
                    <a:srgbClr val="FF003A">
                      <a:alpha val="32941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2" name="Google Shape;2034;p47">
                <a:extLst>
                  <a:ext uri="{FF2B5EF4-FFF2-40B4-BE49-F238E27FC236}">
                    <a16:creationId xmlns:a16="http://schemas.microsoft.com/office/drawing/2014/main" id="{64C7FF73-0D47-4378-B9D5-06DA4897F778}"/>
                  </a:ext>
                </a:extLst>
              </p:cNvPr>
              <p:cNvSpPr/>
              <p:nvPr/>
            </p:nvSpPr>
            <p:spPr>
              <a:xfrm>
                <a:off x="3339644" y="3485909"/>
                <a:ext cx="278039" cy="1543839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37363" extrusionOk="0">
                    <a:moveTo>
                      <a:pt x="3739" y="37362"/>
                    </a:moveTo>
                    <a:cubicBezTo>
                      <a:pt x="3525" y="36540"/>
                      <a:pt x="3275" y="35600"/>
                      <a:pt x="3001" y="34612"/>
                    </a:cubicBezTo>
                    <a:cubicBezTo>
                      <a:pt x="1727" y="30075"/>
                      <a:pt x="1" y="23872"/>
                      <a:pt x="1001" y="20229"/>
                    </a:cubicBezTo>
                    <a:cubicBezTo>
                      <a:pt x="3489" y="11192"/>
                      <a:pt x="9038" y="119"/>
                      <a:pt x="9085" y="0"/>
                    </a:cubicBezTo>
                    <a:lnTo>
                      <a:pt x="9359" y="143"/>
                    </a:lnTo>
                    <a:cubicBezTo>
                      <a:pt x="9311" y="250"/>
                      <a:pt x="3775" y="11299"/>
                      <a:pt x="1299" y="20312"/>
                    </a:cubicBezTo>
                    <a:cubicBezTo>
                      <a:pt x="310" y="23884"/>
                      <a:pt x="2037" y="30028"/>
                      <a:pt x="3287" y="34528"/>
                    </a:cubicBezTo>
                    <a:cubicBezTo>
                      <a:pt x="3573" y="35517"/>
                      <a:pt x="3835" y="36469"/>
                      <a:pt x="4037" y="37279"/>
                    </a:cubicBezTo>
                    <a:close/>
                  </a:path>
                </a:pathLst>
              </a:custGeom>
              <a:solidFill>
                <a:srgbClr val="75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3" name="Google Shape;2035;p47">
                <a:extLst>
                  <a:ext uri="{FF2B5EF4-FFF2-40B4-BE49-F238E27FC236}">
                    <a16:creationId xmlns:a16="http://schemas.microsoft.com/office/drawing/2014/main" id="{2CC4DC45-914D-475D-B5FC-F6957B698E6A}"/>
                  </a:ext>
                </a:extLst>
              </p:cNvPr>
              <p:cNvSpPr/>
              <p:nvPr/>
            </p:nvSpPr>
            <p:spPr>
              <a:xfrm>
                <a:off x="3245586" y="2905536"/>
                <a:ext cx="166601" cy="2124183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7329" extrusionOk="0">
                    <a:moveTo>
                      <a:pt x="5311" y="57329"/>
                    </a:moveTo>
                    <a:cubicBezTo>
                      <a:pt x="4466" y="47470"/>
                      <a:pt x="48" y="500"/>
                      <a:pt x="1" y="36"/>
                    </a:cubicBezTo>
                    <a:lnTo>
                      <a:pt x="298" y="0"/>
                    </a:lnTo>
                    <a:cubicBezTo>
                      <a:pt x="346" y="476"/>
                      <a:pt x="4763" y="47446"/>
                      <a:pt x="5609" y="57305"/>
                    </a:cubicBezTo>
                    <a:close/>
                  </a:path>
                </a:pathLst>
              </a:custGeom>
              <a:solidFill>
                <a:srgbClr val="75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4" name="Google Shape;2036;p47">
                <a:extLst>
                  <a:ext uri="{FF2B5EF4-FFF2-40B4-BE49-F238E27FC236}">
                    <a16:creationId xmlns:a16="http://schemas.microsoft.com/office/drawing/2014/main" id="{66C32758-6EFB-4968-ADCE-A58FA8CA3C39}"/>
                  </a:ext>
                </a:extLst>
              </p:cNvPr>
              <p:cNvSpPr/>
              <p:nvPr/>
            </p:nvSpPr>
            <p:spPr>
              <a:xfrm>
                <a:off x="3005084" y="3075308"/>
                <a:ext cx="90927" cy="84897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858" extrusionOk="0">
                    <a:moveTo>
                      <a:pt x="631" y="203"/>
                    </a:moveTo>
                    <a:cubicBezTo>
                      <a:pt x="631" y="203"/>
                      <a:pt x="0" y="1762"/>
                      <a:pt x="119" y="2858"/>
                    </a:cubicBezTo>
                    <a:lnTo>
                      <a:pt x="3060" y="2072"/>
                    </a:lnTo>
                    <a:cubicBezTo>
                      <a:pt x="3060" y="2072"/>
                      <a:pt x="2596" y="1012"/>
                      <a:pt x="13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5E0"/>
                  </a:gs>
                  <a:gs pos="100000">
                    <a:srgbClr val="FA57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5" name="Google Shape;2037;p47">
                <a:extLst>
                  <a:ext uri="{FF2B5EF4-FFF2-40B4-BE49-F238E27FC236}">
                    <a16:creationId xmlns:a16="http://schemas.microsoft.com/office/drawing/2014/main" id="{50C6BDC9-13F9-4EE5-8785-EFC6AC05A175}"/>
                  </a:ext>
                </a:extLst>
              </p:cNvPr>
              <p:cNvSpPr/>
              <p:nvPr/>
            </p:nvSpPr>
            <p:spPr>
              <a:xfrm>
                <a:off x="3008619" y="3118440"/>
                <a:ext cx="87392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418" extrusionOk="0">
                    <a:moveTo>
                      <a:pt x="0" y="1418"/>
                    </a:moveTo>
                    <a:cubicBezTo>
                      <a:pt x="0" y="1418"/>
                      <a:pt x="1310" y="1"/>
                      <a:pt x="2941" y="620"/>
                    </a:cubicBezTo>
                    <a:cubicBezTo>
                      <a:pt x="2013" y="1048"/>
                      <a:pt x="1013" y="1310"/>
                      <a:pt x="0" y="1418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6" name="Google Shape;2038;p47">
                <a:extLst>
                  <a:ext uri="{FF2B5EF4-FFF2-40B4-BE49-F238E27FC236}">
                    <a16:creationId xmlns:a16="http://schemas.microsoft.com/office/drawing/2014/main" id="{20D27F52-35C8-41DD-9F0C-5CCA08BF9D7E}"/>
                  </a:ext>
                </a:extLst>
              </p:cNvPr>
              <p:cNvSpPr/>
              <p:nvPr/>
            </p:nvSpPr>
            <p:spPr>
              <a:xfrm>
                <a:off x="3001994" y="3127618"/>
                <a:ext cx="98621" cy="37547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264" extrusionOk="0">
                    <a:moveTo>
                      <a:pt x="2330" y="299"/>
                    </a:moveTo>
                    <a:lnTo>
                      <a:pt x="2330" y="299"/>
                    </a:lnTo>
                    <a:cubicBezTo>
                      <a:pt x="2457" y="300"/>
                      <a:pt x="2585" y="312"/>
                      <a:pt x="2712" y="335"/>
                    </a:cubicBezTo>
                    <a:cubicBezTo>
                      <a:pt x="2069" y="585"/>
                      <a:pt x="1390" y="775"/>
                      <a:pt x="712" y="882"/>
                    </a:cubicBezTo>
                    <a:cubicBezTo>
                      <a:pt x="1176" y="525"/>
                      <a:pt x="1735" y="323"/>
                      <a:pt x="2330" y="299"/>
                    </a:cubicBezTo>
                    <a:close/>
                    <a:moveTo>
                      <a:pt x="2322" y="1"/>
                    </a:moveTo>
                    <a:cubicBezTo>
                      <a:pt x="1049" y="1"/>
                      <a:pt x="114" y="992"/>
                      <a:pt x="104" y="1001"/>
                    </a:cubicBezTo>
                    <a:cubicBezTo>
                      <a:pt x="1" y="1093"/>
                      <a:pt x="75" y="1252"/>
                      <a:pt x="209" y="1252"/>
                    </a:cubicBezTo>
                    <a:cubicBezTo>
                      <a:pt x="214" y="1252"/>
                      <a:pt x="219" y="1252"/>
                      <a:pt x="223" y="1251"/>
                    </a:cubicBezTo>
                    <a:lnTo>
                      <a:pt x="235" y="1263"/>
                    </a:lnTo>
                    <a:cubicBezTo>
                      <a:pt x="1271" y="1156"/>
                      <a:pt x="2283" y="882"/>
                      <a:pt x="3236" y="442"/>
                    </a:cubicBezTo>
                    <a:cubicBezTo>
                      <a:pt x="3283" y="418"/>
                      <a:pt x="3319" y="358"/>
                      <a:pt x="3319" y="299"/>
                    </a:cubicBezTo>
                    <a:cubicBezTo>
                      <a:pt x="3307" y="239"/>
                      <a:pt x="3271" y="180"/>
                      <a:pt x="3212" y="168"/>
                    </a:cubicBezTo>
                    <a:cubicBezTo>
                      <a:pt x="2903" y="49"/>
                      <a:pt x="2604" y="1"/>
                      <a:pt x="2322" y="1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7" name="Google Shape;2039;p47">
                <a:extLst>
                  <a:ext uri="{FF2B5EF4-FFF2-40B4-BE49-F238E27FC236}">
                    <a16:creationId xmlns:a16="http://schemas.microsoft.com/office/drawing/2014/main" id="{278DF885-D59A-4C30-9CCB-DBE65C0C83C0}"/>
                  </a:ext>
                </a:extLst>
              </p:cNvPr>
              <p:cNvSpPr/>
              <p:nvPr/>
            </p:nvSpPr>
            <p:spPr>
              <a:xfrm>
                <a:off x="2593046" y="2282007"/>
                <a:ext cx="52013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930" extrusionOk="0">
                    <a:moveTo>
                      <a:pt x="1703" y="810"/>
                    </a:moveTo>
                    <a:cubicBezTo>
                      <a:pt x="1656" y="1429"/>
                      <a:pt x="1239" y="2215"/>
                      <a:pt x="763" y="2572"/>
                    </a:cubicBezTo>
                    <a:cubicBezTo>
                      <a:pt x="286" y="2929"/>
                      <a:pt x="1" y="2739"/>
                      <a:pt x="132" y="2144"/>
                    </a:cubicBezTo>
                    <a:cubicBezTo>
                      <a:pt x="298" y="1489"/>
                      <a:pt x="620" y="882"/>
                      <a:pt x="1072" y="381"/>
                    </a:cubicBezTo>
                    <a:cubicBezTo>
                      <a:pt x="1465" y="0"/>
                      <a:pt x="1751" y="191"/>
                      <a:pt x="1703" y="810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8" name="Google Shape;2040;p47">
                <a:extLst>
                  <a:ext uri="{FF2B5EF4-FFF2-40B4-BE49-F238E27FC236}">
                    <a16:creationId xmlns:a16="http://schemas.microsoft.com/office/drawing/2014/main" id="{DFA9233E-6EC1-45ED-A52B-699AE8B8F7BD}"/>
                  </a:ext>
                </a:extLst>
              </p:cNvPr>
              <p:cNvSpPr/>
              <p:nvPr/>
            </p:nvSpPr>
            <p:spPr>
              <a:xfrm>
                <a:off x="2729570" y="2202784"/>
                <a:ext cx="68648" cy="81718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51" extrusionOk="0">
                    <a:moveTo>
                      <a:pt x="2155" y="989"/>
                    </a:moveTo>
                    <a:cubicBezTo>
                      <a:pt x="2310" y="1632"/>
                      <a:pt x="1953" y="2275"/>
                      <a:pt x="1334" y="2513"/>
                    </a:cubicBezTo>
                    <a:cubicBezTo>
                      <a:pt x="762" y="2751"/>
                      <a:pt x="131" y="2358"/>
                      <a:pt x="84" y="1739"/>
                    </a:cubicBezTo>
                    <a:cubicBezTo>
                      <a:pt x="0" y="1108"/>
                      <a:pt x="358" y="417"/>
                      <a:pt x="893" y="203"/>
                    </a:cubicBezTo>
                    <a:cubicBezTo>
                      <a:pt x="1429" y="1"/>
                      <a:pt x="2001" y="358"/>
                      <a:pt x="2155" y="989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9" name="Google Shape;2041;p47">
                <a:extLst>
                  <a:ext uri="{FF2B5EF4-FFF2-40B4-BE49-F238E27FC236}">
                    <a16:creationId xmlns:a16="http://schemas.microsoft.com/office/drawing/2014/main" id="{37DEB10D-D25B-4F4F-8B19-542BAF125011}"/>
                  </a:ext>
                </a:extLst>
              </p:cNvPr>
              <p:cNvSpPr/>
              <p:nvPr/>
            </p:nvSpPr>
            <p:spPr>
              <a:xfrm>
                <a:off x="2898265" y="2182258"/>
                <a:ext cx="87392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930" extrusionOk="0">
                    <a:moveTo>
                      <a:pt x="2465" y="596"/>
                    </a:moveTo>
                    <a:cubicBezTo>
                      <a:pt x="2942" y="1001"/>
                      <a:pt x="2870" y="1489"/>
                      <a:pt x="2287" y="1715"/>
                    </a:cubicBezTo>
                    <a:cubicBezTo>
                      <a:pt x="1644" y="1930"/>
                      <a:pt x="929" y="1751"/>
                      <a:pt x="441" y="1287"/>
                    </a:cubicBezTo>
                    <a:cubicBezTo>
                      <a:pt x="1" y="811"/>
                      <a:pt x="84" y="311"/>
                      <a:pt x="620" y="156"/>
                    </a:cubicBezTo>
                    <a:cubicBezTo>
                      <a:pt x="1156" y="1"/>
                      <a:pt x="1977" y="203"/>
                      <a:pt x="2465" y="596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0" name="Google Shape;2042;p47">
                <a:extLst>
                  <a:ext uri="{FF2B5EF4-FFF2-40B4-BE49-F238E27FC236}">
                    <a16:creationId xmlns:a16="http://schemas.microsoft.com/office/drawing/2014/main" id="{0E3B0D03-4170-4A39-936B-9D2940BB9FA9}"/>
                  </a:ext>
                </a:extLst>
              </p:cNvPr>
              <p:cNvSpPr/>
              <p:nvPr/>
            </p:nvSpPr>
            <p:spPr>
              <a:xfrm>
                <a:off x="2509219" y="2466980"/>
                <a:ext cx="56974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930" extrusionOk="0">
                    <a:moveTo>
                      <a:pt x="1918" y="893"/>
                    </a:moveTo>
                    <a:cubicBezTo>
                      <a:pt x="1918" y="1536"/>
                      <a:pt x="1489" y="2322"/>
                      <a:pt x="953" y="2620"/>
                    </a:cubicBezTo>
                    <a:cubicBezTo>
                      <a:pt x="406" y="2929"/>
                      <a:pt x="1" y="2691"/>
                      <a:pt x="60" y="2096"/>
                    </a:cubicBezTo>
                    <a:cubicBezTo>
                      <a:pt x="179" y="1417"/>
                      <a:pt x="537" y="798"/>
                      <a:pt x="1061" y="358"/>
                    </a:cubicBezTo>
                    <a:cubicBezTo>
                      <a:pt x="1537" y="0"/>
                      <a:pt x="1918" y="239"/>
                      <a:pt x="1918" y="893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1" name="Google Shape;2043;p47">
                <a:extLst>
                  <a:ext uri="{FF2B5EF4-FFF2-40B4-BE49-F238E27FC236}">
                    <a16:creationId xmlns:a16="http://schemas.microsoft.com/office/drawing/2014/main" id="{CB21FF49-171B-46CA-A587-5F70321D9F17}"/>
                  </a:ext>
                </a:extLst>
              </p:cNvPr>
              <p:cNvSpPr/>
              <p:nvPr/>
            </p:nvSpPr>
            <p:spPr>
              <a:xfrm>
                <a:off x="2664130" y="2379618"/>
                <a:ext cx="7571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156" extrusionOk="0">
                    <a:moveTo>
                      <a:pt x="2406" y="1120"/>
                    </a:moveTo>
                    <a:cubicBezTo>
                      <a:pt x="2549" y="1846"/>
                      <a:pt x="2108" y="2644"/>
                      <a:pt x="1453" y="2906"/>
                    </a:cubicBezTo>
                    <a:cubicBezTo>
                      <a:pt x="799" y="3156"/>
                      <a:pt x="179" y="2775"/>
                      <a:pt x="96" y="2072"/>
                    </a:cubicBezTo>
                    <a:cubicBezTo>
                      <a:pt x="1" y="1358"/>
                      <a:pt x="429" y="560"/>
                      <a:pt x="1049" y="286"/>
                    </a:cubicBezTo>
                    <a:cubicBezTo>
                      <a:pt x="1656" y="1"/>
                      <a:pt x="2275" y="382"/>
                      <a:pt x="2406" y="1120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2" name="Google Shape;2044;p47">
                <a:extLst>
                  <a:ext uri="{FF2B5EF4-FFF2-40B4-BE49-F238E27FC236}">
                    <a16:creationId xmlns:a16="http://schemas.microsoft.com/office/drawing/2014/main" id="{4CE16D7E-9A7B-43B5-8A6E-6B13672577ED}"/>
                  </a:ext>
                </a:extLst>
              </p:cNvPr>
              <p:cNvSpPr/>
              <p:nvPr/>
            </p:nvSpPr>
            <p:spPr>
              <a:xfrm>
                <a:off x="2849459" y="2323030"/>
                <a:ext cx="89858" cy="86679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918" extrusionOk="0">
                    <a:moveTo>
                      <a:pt x="2763" y="1167"/>
                    </a:moveTo>
                    <a:cubicBezTo>
                      <a:pt x="3025" y="1846"/>
                      <a:pt x="2608" y="2608"/>
                      <a:pt x="1894" y="2763"/>
                    </a:cubicBezTo>
                    <a:cubicBezTo>
                      <a:pt x="1156" y="2918"/>
                      <a:pt x="417" y="2477"/>
                      <a:pt x="215" y="1739"/>
                    </a:cubicBezTo>
                    <a:cubicBezTo>
                      <a:pt x="1" y="1013"/>
                      <a:pt x="405" y="286"/>
                      <a:pt x="1096" y="143"/>
                    </a:cubicBezTo>
                    <a:cubicBezTo>
                      <a:pt x="1775" y="1"/>
                      <a:pt x="2525" y="453"/>
                      <a:pt x="2763" y="1167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3" name="Google Shape;2045;p47">
                <a:extLst>
                  <a:ext uri="{FF2B5EF4-FFF2-40B4-BE49-F238E27FC236}">
                    <a16:creationId xmlns:a16="http://schemas.microsoft.com/office/drawing/2014/main" id="{15540F31-76E0-4908-A507-4F2903A42A5A}"/>
                  </a:ext>
                </a:extLst>
              </p:cNvPr>
              <p:cNvSpPr/>
              <p:nvPr/>
            </p:nvSpPr>
            <p:spPr>
              <a:xfrm>
                <a:off x="3042215" y="2306425"/>
                <a:ext cx="88461" cy="6793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287" extrusionOk="0">
                    <a:moveTo>
                      <a:pt x="2656" y="1048"/>
                    </a:moveTo>
                    <a:cubicBezTo>
                      <a:pt x="2977" y="1631"/>
                      <a:pt x="2679" y="2167"/>
                      <a:pt x="2013" y="2226"/>
                    </a:cubicBezTo>
                    <a:cubicBezTo>
                      <a:pt x="1358" y="2286"/>
                      <a:pt x="584" y="1810"/>
                      <a:pt x="286" y="1167"/>
                    </a:cubicBezTo>
                    <a:cubicBezTo>
                      <a:pt x="1" y="524"/>
                      <a:pt x="274" y="0"/>
                      <a:pt x="905" y="0"/>
                    </a:cubicBezTo>
                    <a:cubicBezTo>
                      <a:pt x="1548" y="0"/>
                      <a:pt x="2334" y="464"/>
                      <a:pt x="2656" y="1048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4" name="Google Shape;2046;p47">
                <a:extLst>
                  <a:ext uri="{FF2B5EF4-FFF2-40B4-BE49-F238E27FC236}">
                    <a16:creationId xmlns:a16="http://schemas.microsoft.com/office/drawing/2014/main" id="{A78E245F-315B-4D3C-BA0C-3019B418EADD}"/>
                  </a:ext>
                </a:extLst>
              </p:cNvPr>
              <p:cNvSpPr/>
              <p:nvPr/>
            </p:nvSpPr>
            <p:spPr>
              <a:xfrm>
                <a:off x="3202087" y="2433740"/>
                <a:ext cx="65440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204" extrusionOk="0">
                    <a:moveTo>
                      <a:pt x="2072" y="2334"/>
                    </a:moveTo>
                    <a:cubicBezTo>
                      <a:pt x="1941" y="2989"/>
                      <a:pt x="1381" y="3203"/>
                      <a:pt x="834" y="2822"/>
                    </a:cubicBezTo>
                    <a:cubicBezTo>
                      <a:pt x="286" y="2453"/>
                      <a:pt x="0" y="1584"/>
                      <a:pt x="191" y="905"/>
                    </a:cubicBezTo>
                    <a:cubicBezTo>
                      <a:pt x="369" y="226"/>
                      <a:pt x="917" y="0"/>
                      <a:pt x="1405" y="417"/>
                    </a:cubicBezTo>
                    <a:cubicBezTo>
                      <a:pt x="1893" y="822"/>
                      <a:pt x="2203" y="1679"/>
                      <a:pt x="2072" y="2334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5" name="Google Shape;2047;p47">
                <a:extLst>
                  <a:ext uri="{FF2B5EF4-FFF2-40B4-BE49-F238E27FC236}">
                    <a16:creationId xmlns:a16="http://schemas.microsoft.com/office/drawing/2014/main" id="{128DD54D-51ED-427C-81E2-4E3526DD05C0}"/>
                  </a:ext>
                </a:extLst>
              </p:cNvPr>
              <p:cNvSpPr/>
              <p:nvPr/>
            </p:nvSpPr>
            <p:spPr>
              <a:xfrm>
                <a:off x="2590224" y="2758772"/>
                <a:ext cx="65113" cy="9161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4" extrusionOk="0">
                    <a:moveTo>
                      <a:pt x="2167" y="2107"/>
                    </a:moveTo>
                    <a:cubicBezTo>
                      <a:pt x="2155" y="2774"/>
                      <a:pt x="1643" y="3084"/>
                      <a:pt x="1036" y="2798"/>
                    </a:cubicBezTo>
                    <a:cubicBezTo>
                      <a:pt x="429" y="2524"/>
                      <a:pt x="0" y="1726"/>
                      <a:pt x="72" y="1012"/>
                    </a:cubicBezTo>
                    <a:cubicBezTo>
                      <a:pt x="143" y="310"/>
                      <a:pt x="643" y="0"/>
                      <a:pt x="1191" y="322"/>
                    </a:cubicBezTo>
                    <a:cubicBezTo>
                      <a:pt x="1751" y="643"/>
                      <a:pt x="2191" y="1441"/>
                      <a:pt x="2167" y="2107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6" name="Google Shape;2048;p47">
                <a:extLst>
                  <a:ext uri="{FF2B5EF4-FFF2-40B4-BE49-F238E27FC236}">
                    <a16:creationId xmlns:a16="http://schemas.microsoft.com/office/drawing/2014/main" id="{84A26886-6817-42B1-BCDC-E72A157308AF}"/>
                  </a:ext>
                </a:extLst>
              </p:cNvPr>
              <p:cNvSpPr/>
              <p:nvPr/>
            </p:nvSpPr>
            <p:spPr>
              <a:xfrm>
                <a:off x="2601898" y="2581909"/>
                <a:ext cx="8207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59" extrusionOk="0">
                    <a:moveTo>
                      <a:pt x="2560" y="1156"/>
                    </a:moveTo>
                    <a:cubicBezTo>
                      <a:pt x="2763" y="1906"/>
                      <a:pt x="2346" y="2501"/>
                      <a:pt x="1691" y="2680"/>
                    </a:cubicBezTo>
                    <a:cubicBezTo>
                      <a:pt x="1036" y="2858"/>
                      <a:pt x="381" y="2608"/>
                      <a:pt x="191" y="1918"/>
                    </a:cubicBezTo>
                    <a:cubicBezTo>
                      <a:pt x="0" y="1227"/>
                      <a:pt x="357" y="501"/>
                      <a:pt x="1024" y="239"/>
                    </a:cubicBezTo>
                    <a:cubicBezTo>
                      <a:pt x="1679" y="1"/>
                      <a:pt x="2358" y="418"/>
                      <a:pt x="2560" y="1156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7" name="Google Shape;2049;p47">
                <a:extLst>
                  <a:ext uri="{FF2B5EF4-FFF2-40B4-BE49-F238E27FC236}">
                    <a16:creationId xmlns:a16="http://schemas.microsoft.com/office/drawing/2014/main" id="{FD4C9828-28F8-4C0F-962A-0E00933940CC}"/>
                  </a:ext>
                </a:extLst>
              </p:cNvPr>
              <p:cNvSpPr/>
              <p:nvPr/>
            </p:nvSpPr>
            <p:spPr>
              <a:xfrm>
                <a:off x="2793228" y="2519677"/>
                <a:ext cx="92353" cy="93393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44" extrusionOk="0">
                    <a:moveTo>
                      <a:pt x="2894" y="1286"/>
                    </a:moveTo>
                    <a:cubicBezTo>
                      <a:pt x="3108" y="2096"/>
                      <a:pt x="2644" y="2751"/>
                      <a:pt x="1906" y="2953"/>
                    </a:cubicBezTo>
                    <a:cubicBezTo>
                      <a:pt x="1167" y="3144"/>
                      <a:pt x="441" y="2834"/>
                      <a:pt x="227" y="2036"/>
                    </a:cubicBezTo>
                    <a:cubicBezTo>
                      <a:pt x="1" y="1239"/>
                      <a:pt x="429" y="429"/>
                      <a:pt x="1155" y="215"/>
                    </a:cubicBezTo>
                    <a:cubicBezTo>
                      <a:pt x="1894" y="0"/>
                      <a:pt x="2679" y="477"/>
                      <a:pt x="2894" y="1286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8" name="Google Shape;2050;p47">
                <a:extLst>
                  <a:ext uri="{FF2B5EF4-FFF2-40B4-BE49-F238E27FC236}">
                    <a16:creationId xmlns:a16="http://schemas.microsoft.com/office/drawing/2014/main" id="{0E2163CC-B571-4642-A577-F0E964CAA7BC}"/>
                  </a:ext>
                </a:extLst>
              </p:cNvPr>
              <p:cNvSpPr/>
              <p:nvPr/>
            </p:nvSpPr>
            <p:spPr>
              <a:xfrm>
                <a:off x="3001549" y="2468733"/>
                <a:ext cx="88788" cy="88461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978" extrusionOk="0">
                    <a:moveTo>
                      <a:pt x="2786" y="1239"/>
                    </a:moveTo>
                    <a:cubicBezTo>
                      <a:pt x="2989" y="2001"/>
                      <a:pt x="2536" y="2597"/>
                      <a:pt x="1834" y="2787"/>
                    </a:cubicBezTo>
                    <a:cubicBezTo>
                      <a:pt x="1131" y="2978"/>
                      <a:pt x="429" y="2656"/>
                      <a:pt x="215" y="1870"/>
                    </a:cubicBezTo>
                    <a:cubicBezTo>
                      <a:pt x="0" y="1073"/>
                      <a:pt x="417" y="311"/>
                      <a:pt x="1120" y="156"/>
                    </a:cubicBezTo>
                    <a:cubicBezTo>
                      <a:pt x="1834" y="1"/>
                      <a:pt x="2584" y="477"/>
                      <a:pt x="2786" y="1239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9" name="Google Shape;2051;p47">
                <a:extLst>
                  <a:ext uri="{FF2B5EF4-FFF2-40B4-BE49-F238E27FC236}">
                    <a16:creationId xmlns:a16="http://schemas.microsoft.com/office/drawing/2014/main" id="{2E0BC4D6-447D-4A9F-B73C-CEFABF5CC2C5}"/>
                  </a:ext>
                </a:extLst>
              </p:cNvPr>
              <p:cNvSpPr/>
              <p:nvPr/>
            </p:nvSpPr>
            <p:spPr>
              <a:xfrm>
                <a:off x="2741601" y="2706759"/>
                <a:ext cx="88788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847" extrusionOk="0">
                    <a:moveTo>
                      <a:pt x="2751" y="1180"/>
                    </a:moveTo>
                    <a:cubicBezTo>
                      <a:pt x="2989" y="1906"/>
                      <a:pt x="2643" y="2608"/>
                      <a:pt x="1965" y="2727"/>
                    </a:cubicBezTo>
                    <a:cubicBezTo>
                      <a:pt x="1286" y="2846"/>
                      <a:pt x="524" y="2370"/>
                      <a:pt x="262" y="1680"/>
                    </a:cubicBezTo>
                    <a:cubicBezTo>
                      <a:pt x="0" y="989"/>
                      <a:pt x="357" y="310"/>
                      <a:pt x="1048" y="156"/>
                    </a:cubicBezTo>
                    <a:cubicBezTo>
                      <a:pt x="1750" y="1"/>
                      <a:pt x="2501" y="453"/>
                      <a:pt x="2751" y="1180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0" name="Google Shape;2052;p47">
                <a:extLst>
                  <a:ext uri="{FF2B5EF4-FFF2-40B4-BE49-F238E27FC236}">
                    <a16:creationId xmlns:a16="http://schemas.microsoft.com/office/drawing/2014/main" id="{B6CCD3F0-AD40-4A23-91AD-7592417AFC9D}"/>
                  </a:ext>
                </a:extLst>
              </p:cNvPr>
              <p:cNvSpPr/>
              <p:nvPr/>
            </p:nvSpPr>
            <p:spPr>
              <a:xfrm>
                <a:off x="2940713" y="2653705"/>
                <a:ext cx="86679" cy="94105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168" extrusionOk="0">
                    <a:moveTo>
                      <a:pt x="2751" y="1192"/>
                    </a:moveTo>
                    <a:cubicBezTo>
                      <a:pt x="2918" y="1954"/>
                      <a:pt x="2501" y="2751"/>
                      <a:pt x="1822" y="2966"/>
                    </a:cubicBezTo>
                    <a:cubicBezTo>
                      <a:pt x="1132" y="3168"/>
                      <a:pt x="405" y="2704"/>
                      <a:pt x="203" y="1954"/>
                    </a:cubicBezTo>
                    <a:cubicBezTo>
                      <a:pt x="0" y="1203"/>
                      <a:pt x="417" y="441"/>
                      <a:pt x="1155" y="215"/>
                    </a:cubicBezTo>
                    <a:cubicBezTo>
                      <a:pt x="1870" y="1"/>
                      <a:pt x="2608" y="453"/>
                      <a:pt x="2751" y="1192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1" name="Google Shape;2053;p47">
                <a:extLst>
                  <a:ext uri="{FF2B5EF4-FFF2-40B4-BE49-F238E27FC236}">
                    <a16:creationId xmlns:a16="http://schemas.microsoft.com/office/drawing/2014/main" id="{9F7C8D56-6446-453A-85D1-AC32B06D009E}"/>
                  </a:ext>
                </a:extLst>
              </p:cNvPr>
              <p:cNvSpPr/>
              <p:nvPr/>
            </p:nvSpPr>
            <p:spPr>
              <a:xfrm>
                <a:off x="3134538" y="2592899"/>
                <a:ext cx="72153" cy="8914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3001" extrusionOk="0">
                    <a:moveTo>
                      <a:pt x="2358" y="1036"/>
                    </a:moveTo>
                    <a:cubicBezTo>
                      <a:pt x="2429" y="1703"/>
                      <a:pt x="1988" y="2477"/>
                      <a:pt x="1393" y="2738"/>
                    </a:cubicBezTo>
                    <a:cubicBezTo>
                      <a:pt x="798" y="3000"/>
                      <a:pt x="226" y="2619"/>
                      <a:pt x="119" y="1905"/>
                    </a:cubicBezTo>
                    <a:cubicBezTo>
                      <a:pt x="0" y="1191"/>
                      <a:pt x="441" y="441"/>
                      <a:pt x="1072" y="214"/>
                    </a:cubicBezTo>
                    <a:cubicBezTo>
                      <a:pt x="1715" y="0"/>
                      <a:pt x="2286" y="345"/>
                      <a:pt x="2358" y="1036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2" name="Google Shape;2054;p47">
                <a:extLst>
                  <a:ext uri="{FF2B5EF4-FFF2-40B4-BE49-F238E27FC236}">
                    <a16:creationId xmlns:a16="http://schemas.microsoft.com/office/drawing/2014/main" id="{35F7516D-AD0C-4303-8C23-3336EA6D5718}"/>
                  </a:ext>
                </a:extLst>
              </p:cNvPr>
              <p:cNvSpPr/>
              <p:nvPr/>
            </p:nvSpPr>
            <p:spPr>
              <a:xfrm>
                <a:off x="2720005" y="2877948"/>
                <a:ext cx="85640" cy="68292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299" extrusionOk="0">
                    <a:moveTo>
                      <a:pt x="2549" y="1155"/>
                    </a:moveTo>
                    <a:cubicBezTo>
                      <a:pt x="2882" y="1798"/>
                      <a:pt x="2680" y="2298"/>
                      <a:pt x="2096" y="2239"/>
                    </a:cubicBezTo>
                    <a:cubicBezTo>
                      <a:pt x="1513" y="2179"/>
                      <a:pt x="739" y="1655"/>
                      <a:pt x="370" y="1072"/>
                    </a:cubicBezTo>
                    <a:cubicBezTo>
                      <a:pt x="1" y="489"/>
                      <a:pt x="215" y="24"/>
                      <a:pt x="834" y="12"/>
                    </a:cubicBezTo>
                    <a:cubicBezTo>
                      <a:pt x="1442" y="0"/>
                      <a:pt x="2216" y="512"/>
                      <a:pt x="2549" y="1155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3" name="Google Shape;2055;p47">
                <a:extLst>
                  <a:ext uri="{FF2B5EF4-FFF2-40B4-BE49-F238E27FC236}">
                    <a16:creationId xmlns:a16="http://schemas.microsoft.com/office/drawing/2014/main" id="{A4C15549-01DC-433C-B789-AA06A00BD159}"/>
                  </a:ext>
                </a:extLst>
              </p:cNvPr>
              <p:cNvSpPr/>
              <p:nvPr/>
            </p:nvSpPr>
            <p:spPr>
              <a:xfrm>
                <a:off x="2895799" y="2854600"/>
                <a:ext cx="81718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906" extrusionOk="0">
                    <a:moveTo>
                      <a:pt x="2548" y="1215"/>
                    </a:moveTo>
                    <a:cubicBezTo>
                      <a:pt x="2751" y="1953"/>
                      <a:pt x="2429" y="2680"/>
                      <a:pt x="1834" y="2787"/>
                    </a:cubicBezTo>
                    <a:cubicBezTo>
                      <a:pt x="1227" y="2906"/>
                      <a:pt x="524" y="2394"/>
                      <a:pt x="262" y="1668"/>
                    </a:cubicBezTo>
                    <a:cubicBezTo>
                      <a:pt x="0" y="953"/>
                      <a:pt x="322" y="275"/>
                      <a:pt x="977" y="132"/>
                    </a:cubicBezTo>
                    <a:cubicBezTo>
                      <a:pt x="1632" y="1"/>
                      <a:pt x="2334" y="465"/>
                      <a:pt x="2548" y="1215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4" name="Google Shape;2056;p47">
                <a:extLst>
                  <a:ext uri="{FF2B5EF4-FFF2-40B4-BE49-F238E27FC236}">
                    <a16:creationId xmlns:a16="http://schemas.microsoft.com/office/drawing/2014/main" id="{008ADA02-0CDC-4D32-845C-1C00732E0EB0}"/>
                  </a:ext>
                </a:extLst>
              </p:cNvPr>
              <p:cNvSpPr/>
              <p:nvPr/>
            </p:nvSpPr>
            <p:spPr>
              <a:xfrm>
                <a:off x="3073346" y="2792368"/>
                <a:ext cx="65440" cy="9621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239" extrusionOk="0">
                    <a:moveTo>
                      <a:pt x="2155" y="1107"/>
                    </a:moveTo>
                    <a:cubicBezTo>
                      <a:pt x="2203" y="1834"/>
                      <a:pt x="1834" y="2679"/>
                      <a:pt x="1298" y="2953"/>
                    </a:cubicBezTo>
                    <a:cubicBezTo>
                      <a:pt x="774" y="3239"/>
                      <a:pt x="238" y="2846"/>
                      <a:pt x="119" y="2096"/>
                    </a:cubicBezTo>
                    <a:cubicBezTo>
                      <a:pt x="0" y="1346"/>
                      <a:pt x="393" y="524"/>
                      <a:pt x="977" y="262"/>
                    </a:cubicBezTo>
                    <a:cubicBezTo>
                      <a:pt x="1572" y="0"/>
                      <a:pt x="2096" y="369"/>
                      <a:pt x="2155" y="1107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5" name="Google Shape;2057;p47">
                <a:extLst>
                  <a:ext uri="{FF2B5EF4-FFF2-40B4-BE49-F238E27FC236}">
                    <a16:creationId xmlns:a16="http://schemas.microsoft.com/office/drawing/2014/main" id="{946B45CC-F82C-4944-B020-8CFF61C006EC}"/>
                  </a:ext>
                </a:extLst>
              </p:cNvPr>
              <p:cNvSpPr/>
              <p:nvPr/>
            </p:nvSpPr>
            <p:spPr>
              <a:xfrm>
                <a:off x="3224366" y="2705006"/>
                <a:ext cx="53083" cy="9128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3073" extrusionOk="0">
                    <a:moveTo>
                      <a:pt x="1679" y="858"/>
                    </a:moveTo>
                    <a:cubicBezTo>
                      <a:pt x="1572" y="1489"/>
                      <a:pt x="1131" y="2310"/>
                      <a:pt x="715" y="2691"/>
                    </a:cubicBezTo>
                    <a:cubicBezTo>
                      <a:pt x="298" y="3072"/>
                      <a:pt x="0" y="2834"/>
                      <a:pt x="48" y="2155"/>
                    </a:cubicBezTo>
                    <a:cubicBezTo>
                      <a:pt x="96" y="1477"/>
                      <a:pt x="512" y="667"/>
                      <a:pt x="1000" y="334"/>
                    </a:cubicBezTo>
                    <a:cubicBezTo>
                      <a:pt x="1477" y="0"/>
                      <a:pt x="1786" y="238"/>
                      <a:pt x="1679" y="858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6" name="Google Shape;2058;p47">
                <a:extLst>
                  <a:ext uri="{FF2B5EF4-FFF2-40B4-BE49-F238E27FC236}">
                    <a16:creationId xmlns:a16="http://schemas.microsoft.com/office/drawing/2014/main" id="{FAF18491-A43E-4BE8-9B3E-6C304819E822}"/>
                  </a:ext>
                </a:extLst>
              </p:cNvPr>
              <p:cNvSpPr/>
              <p:nvPr/>
            </p:nvSpPr>
            <p:spPr>
              <a:xfrm>
                <a:off x="2878451" y="3017651"/>
                <a:ext cx="73965" cy="67579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275" extrusionOk="0">
                    <a:moveTo>
                      <a:pt x="2204" y="1191"/>
                    </a:moveTo>
                    <a:cubicBezTo>
                      <a:pt x="2489" y="1822"/>
                      <a:pt x="2323" y="2275"/>
                      <a:pt x="1846" y="2203"/>
                    </a:cubicBezTo>
                    <a:cubicBezTo>
                      <a:pt x="1370" y="2120"/>
                      <a:pt x="692" y="1584"/>
                      <a:pt x="346" y="1012"/>
                    </a:cubicBezTo>
                    <a:cubicBezTo>
                      <a:pt x="1" y="429"/>
                      <a:pt x="168" y="0"/>
                      <a:pt x="703" y="24"/>
                    </a:cubicBezTo>
                    <a:cubicBezTo>
                      <a:pt x="1251" y="48"/>
                      <a:pt x="1918" y="572"/>
                      <a:pt x="2204" y="1191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7" name="Google Shape;2059;p47">
                <a:extLst>
                  <a:ext uri="{FF2B5EF4-FFF2-40B4-BE49-F238E27FC236}">
                    <a16:creationId xmlns:a16="http://schemas.microsoft.com/office/drawing/2014/main" id="{998B15E4-868C-4607-93D0-28E980F22B37}"/>
                  </a:ext>
                </a:extLst>
              </p:cNvPr>
              <p:cNvSpPr/>
              <p:nvPr/>
            </p:nvSpPr>
            <p:spPr>
              <a:xfrm>
                <a:off x="3027006" y="2988302"/>
                <a:ext cx="58756" cy="84897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2858" extrusionOk="0">
                    <a:moveTo>
                      <a:pt x="1882" y="1060"/>
                    </a:moveTo>
                    <a:cubicBezTo>
                      <a:pt x="1977" y="1739"/>
                      <a:pt x="1715" y="2477"/>
                      <a:pt x="1275" y="2667"/>
                    </a:cubicBezTo>
                    <a:cubicBezTo>
                      <a:pt x="846" y="2858"/>
                      <a:pt x="346" y="2441"/>
                      <a:pt x="179" y="1774"/>
                    </a:cubicBezTo>
                    <a:cubicBezTo>
                      <a:pt x="1" y="1096"/>
                      <a:pt x="286" y="405"/>
                      <a:pt x="798" y="203"/>
                    </a:cubicBezTo>
                    <a:cubicBezTo>
                      <a:pt x="1310" y="0"/>
                      <a:pt x="1787" y="381"/>
                      <a:pt x="1882" y="1060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8" name="Google Shape;2060;p47">
                <a:extLst>
                  <a:ext uri="{FF2B5EF4-FFF2-40B4-BE49-F238E27FC236}">
                    <a16:creationId xmlns:a16="http://schemas.microsoft.com/office/drawing/2014/main" id="{ED3FB1AA-7A44-4461-8E5D-A339610FE494}"/>
                  </a:ext>
                </a:extLst>
              </p:cNvPr>
              <p:cNvSpPr/>
              <p:nvPr/>
            </p:nvSpPr>
            <p:spPr>
              <a:xfrm>
                <a:off x="3154678" y="2900583"/>
                <a:ext cx="42835" cy="9268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3120" extrusionOk="0">
                    <a:moveTo>
                      <a:pt x="1334" y="834"/>
                    </a:moveTo>
                    <a:cubicBezTo>
                      <a:pt x="1215" y="1465"/>
                      <a:pt x="858" y="2322"/>
                      <a:pt x="548" y="2715"/>
                    </a:cubicBezTo>
                    <a:cubicBezTo>
                      <a:pt x="227" y="3120"/>
                      <a:pt x="1" y="2906"/>
                      <a:pt x="36" y="2239"/>
                    </a:cubicBezTo>
                    <a:cubicBezTo>
                      <a:pt x="72" y="1584"/>
                      <a:pt x="417" y="739"/>
                      <a:pt x="822" y="370"/>
                    </a:cubicBezTo>
                    <a:cubicBezTo>
                      <a:pt x="1215" y="0"/>
                      <a:pt x="1441" y="203"/>
                      <a:pt x="1334" y="834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9" name="Google Shape;2061;p47">
                <a:extLst>
                  <a:ext uri="{FF2B5EF4-FFF2-40B4-BE49-F238E27FC236}">
                    <a16:creationId xmlns:a16="http://schemas.microsoft.com/office/drawing/2014/main" id="{E7A34C71-0A6D-4884-8A2E-34736D7EAC37}"/>
                  </a:ext>
                </a:extLst>
              </p:cNvPr>
              <p:cNvSpPr/>
              <p:nvPr/>
            </p:nvSpPr>
            <p:spPr>
              <a:xfrm>
                <a:off x="2634782" y="2834104"/>
                <a:ext cx="85966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56" extrusionOk="0">
                    <a:moveTo>
                      <a:pt x="1906" y="1179"/>
                    </a:moveTo>
                    <a:cubicBezTo>
                      <a:pt x="2560" y="1929"/>
                      <a:pt x="2894" y="2715"/>
                      <a:pt x="2644" y="2941"/>
                    </a:cubicBezTo>
                    <a:cubicBezTo>
                      <a:pt x="2394" y="3155"/>
                      <a:pt x="1656" y="2739"/>
                      <a:pt x="989" y="1988"/>
                    </a:cubicBezTo>
                    <a:cubicBezTo>
                      <a:pt x="334" y="1238"/>
                      <a:pt x="1" y="453"/>
                      <a:pt x="251" y="226"/>
                    </a:cubicBezTo>
                    <a:cubicBezTo>
                      <a:pt x="501" y="0"/>
                      <a:pt x="1251" y="429"/>
                      <a:pt x="1906" y="1179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0" name="Google Shape;2062;p47">
                <a:extLst>
                  <a:ext uri="{FF2B5EF4-FFF2-40B4-BE49-F238E27FC236}">
                    <a16:creationId xmlns:a16="http://schemas.microsoft.com/office/drawing/2014/main" id="{167CB648-9089-465F-AE04-8DEB41B5BB6B}"/>
                  </a:ext>
                </a:extLst>
              </p:cNvPr>
              <p:cNvSpPr/>
              <p:nvPr/>
            </p:nvSpPr>
            <p:spPr>
              <a:xfrm>
                <a:off x="3143004" y="2819251"/>
                <a:ext cx="74322" cy="123454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4156" extrusionOk="0">
                    <a:moveTo>
                      <a:pt x="1644" y="107"/>
                    </a:moveTo>
                    <a:cubicBezTo>
                      <a:pt x="2215" y="226"/>
                      <a:pt x="2501" y="1203"/>
                      <a:pt x="2275" y="2286"/>
                    </a:cubicBezTo>
                    <a:cubicBezTo>
                      <a:pt x="2061" y="3370"/>
                      <a:pt x="1418" y="4155"/>
                      <a:pt x="858" y="4048"/>
                    </a:cubicBezTo>
                    <a:cubicBezTo>
                      <a:pt x="287" y="3929"/>
                      <a:pt x="1" y="2953"/>
                      <a:pt x="227" y="1869"/>
                    </a:cubicBezTo>
                    <a:cubicBezTo>
                      <a:pt x="441" y="786"/>
                      <a:pt x="1084" y="0"/>
                      <a:pt x="1644" y="107"/>
                    </a:cubicBezTo>
                    <a:close/>
                  </a:path>
                </a:pathLst>
              </a:custGeom>
              <a:solidFill>
                <a:srgbClr val="7F64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1" name="Google Shape;2063;p47">
                <a:extLst>
                  <a:ext uri="{FF2B5EF4-FFF2-40B4-BE49-F238E27FC236}">
                    <a16:creationId xmlns:a16="http://schemas.microsoft.com/office/drawing/2014/main" id="{29E5606E-318F-47F9-9A2E-0CE58F1AFC08}"/>
                  </a:ext>
                </a:extLst>
              </p:cNvPr>
              <p:cNvSpPr/>
              <p:nvPr/>
            </p:nvSpPr>
            <p:spPr>
              <a:xfrm>
                <a:off x="2555202" y="2563165"/>
                <a:ext cx="27626" cy="8564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2883" extrusionOk="0">
                    <a:moveTo>
                      <a:pt x="929" y="1442"/>
                    </a:moveTo>
                    <a:cubicBezTo>
                      <a:pt x="929" y="2239"/>
                      <a:pt x="727" y="2882"/>
                      <a:pt x="465" y="2882"/>
                    </a:cubicBezTo>
                    <a:cubicBezTo>
                      <a:pt x="215" y="2882"/>
                      <a:pt x="1" y="2239"/>
                      <a:pt x="1" y="1442"/>
                    </a:cubicBezTo>
                    <a:cubicBezTo>
                      <a:pt x="1" y="644"/>
                      <a:pt x="203" y="1"/>
                      <a:pt x="465" y="1"/>
                    </a:cubicBezTo>
                    <a:cubicBezTo>
                      <a:pt x="715" y="1"/>
                      <a:pt x="929" y="644"/>
                      <a:pt x="929" y="144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2" name="Google Shape;2064;p47">
                <a:extLst>
                  <a:ext uri="{FF2B5EF4-FFF2-40B4-BE49-F238E27FC236}">
                    <a16:creationId xmlns:a16="http://schemas.microsoft.com/office/drawing/2014/main" id="{9285828C-97D4-4850-B015-75800A3DC84D}"/>
                  </a:ext>
                </a:extLst>
              </p:cNvPr>
              <p:cNvSpPr/>
              <p:nvPr/>
            </p:nvSpPr>
            <p:spPr>
              <a:xfrm>
                <a:off x="2730639" y="2950458"/>
                <a:ext cx="38914" cy="2513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46" extrusionOk="0">
                    <a:moveTo>
                      <a:pt x="726" y="286"/>
                    </a:moveTo>
                    <a:cubicBezTo>
                      <a:pt x="1060" y="477"/>
                      <a:pt x="1310" y="703"/>
                      <a:pt x="1262" y="774"/>
                    </a:cubicBezTo>
                    <a:cubicBezTo>
                      <a:pt x="1215" y="846"/>
                      <a:pt x="905" y="750"/>
                      <a:pt x="572" y="560"/>
                    </a:cubicBezTo>
                    <a:cubicBezTo>
                      <a:pt x="238" y="369"/>
                      <a:pt x="0" y="143"/>
                      <a:pt x="36" y="72"/>
                    </a:cubicBezTo>
                    <a:cubicBezTo>
                      <a:pt x="84" y="0"/>
                      <a:pt x="393" y="96"/>
                      <a:pt x="726" y="286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3" name="Google Shape;2065;p47">
                <a:extLst>
                  <a:ext uri="{FF2B5EF4-FFF2-40B4-BE49-F238E27FC236}">
                    <a16:creationId xmlns:a16="http://schemas.microsoft.com/office/drawing/2014/main" id="{CB538AE8-7931-4262-8A69-38E3439A99F2}"/>
                  </a:ext>
                </a:extLst>
              </p:cNvPr>
              <p:cNvSpPr/>
              <p:nvPr/>
            </p:nvSpPr>
            <p:spPr>
              <a:xfrm>
                <a:off x="2946030" y="1619587"/>
                <a:ext cx="811689" cy="952461"/>
              </a:xfrm>
              <a:custGeom>
                <a:avLst/>
                <a:gdLst/>
                <a:ahLst/>
                <a:cxnLst/>
                <a:rect l="l" t="t" r="r" b="b"/>
                <a:pathLst>
                  <a:path w="27325" h="32064" extrusionOk="0">
                    <a:moveTo>
                      <a:pt x="26599" y="14978"/>
                    </a:moveTo>
                    <a:cubicBezTo>
                      <a:pt x="25872" y="22122"/>
                      <a:pt x="19002" y="32064"/>
                      <a:pt x="11859" y="31337"/>
                    </a:cubicBezTo>
                    <a:cubicBezTo>
                      <a:pt x="4715" y="30611"/>
                      <a:pt x="0" y="19491"/>
                      <a:pt x="726" y="12347"/>
                    </a:cubicBezTo>
                    <a:cubicBezTo>
                      <a:pt x="1453" y="5203"/>
                      <a:pt x="7834" y="0"/>
                      <a:pt x="14978" y="726"/>
                    </a:cubicBezTo>
                    <a:cubicBezTo>
                      <a:pt x="22122" y="1453"/>
                      <a:pt x="27325" y="7834"/>
                      <a:pt x="26599" y="14978"/>
                    </a:cubicBez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4" name="Google Shape;2066;p47">
                <a:extLst>
                  <a:ext uri="{FF2B5EF4-FFF2-40B4-BE49-F238E27FC236}">
                    <a16:creationId xmlns:a16="http://schemas.microsoft.com/office/drawing/2014/main" id="{3C629731-66E7-4E0D-B8C5-739DDB5211B4}"/>
                  </a:ext>
                </a:extLst>
              </p:cNvPr>
              <p:cNvSpPr/>
              <p:nvPr/>
            </p:nvSpPr>
            <p:spPr>
              <a:xfrm>
                <a:off x="3245575" y="2549382"/>
                <a:ext cx="90214" cy="7782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620" extrusionOk="0">
                    <a:moveTo>
                      <a:pt x="1441" y="1"/>
                    </a:moveTo>
                    <a:cubicBezTo>
                      <a:pt x="1441" y="1"/>
                      <a:pt x="286" y="1239"/>
                      <a:pt x="1" y="2310"/>
                    </a:cubicBezTo>
                    <a:lnTo>
                      <a:pt x="3037" y="2620"/>
                    </a:lnTo>
                    <a:cubicBezTo>
                      <a:pt x="3037" y="2620"/>
                      <a:pt x="2989" y="1465"/>
                      <a:pt x="2132" y="72"/>
                    </a:cubicBezTo>
                    <a:close/>
                  </a:path>
                </a:pathLst>
              </a:custGeom>
              <a:solidFill>
                <a:srgbClr val="FF7D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5" name="Google Shape;2067;p47">
                <a:extLst>
                  <a:ext uri="{FF2B5EF4-FFF2-40B4-BE49-F238E27FC236}">
                    <a16:creationId xmlns:a16="http://schemas.microsoft.com/office/drawing/2014/main" id="{1DC71855-B53D-4B6E-9252-CF3941A22B11}"/>
                  </a:ext>
                </a:extLst>
              </p:cNvPr>
              <p:cNvSpPr/>
              <p:nvPr/>
            </p:nvSpPr>
            <p:spPr>
              <a:xfrm>
                <a:off x="3245575" y="2592543"/>
                <a:ext cx="90214" cy="364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227" extrusionOk="0">
                    <a:moveTo>
                      <a:pt x="1" y="857"/>
                    </a:moveTo>
                    <a:cubicBezTo>
                      <a:pt x="1" y="857"/>
                      <a:pt x="1727" y="0"/>
                      <a:pt x="3037" y="1167"/>
                    </a:cubicBezTo>
                    <a:cubicBezTo>
                      <a:pt x="2013" y="1227"/>
                      <a:pt x="989" y="1131"/>
                      <a:pt x="1" y="857"/>
                    </a:cubicBezTo>
                    <a:close/>
                  </a:path>
                </a:pathLst>
              </a:custGeom>
              <a:solidFill>
                <a:srgbClr val="FF4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6" name="Google Shape;2068;p47">
                <a:extLst>
                  <a:ext uri="{FF2B5EF4-FFF2-40B4-BE49-F238E27FC236}">
                    <a16:creationId xmlns:a16="http://schemas.microsoft.com/office/drawing/2014/main" id="{97840224-E813-44AD-A9E0-A96F4117ADE8}"/>
                  </a:ext>
                </a:extLst>
              </p:cNvPr>
              <p:cNvSpPr/>
              <p:nvPr/>
            </p:nvSpPr>
            <p:spPr>
              <a:xfrm>
                <a:off x="3239218" y="2604425"/>
                <a:ext cx="101532" cy="28101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946" extrusionOk="0">
                    <a:moveTo>
                      <a:pt x="1600" y="308"/>
                    </a:moveTo>
                    <a:cubicBezTo>
                      <a:pt x="1988" y="308"/>
                      <a:pt x="2418" y="388"/>
                      <a:pt x="2822" y="636"/>
                    </a:cubicBezTo>
                    <a:cubicBezTo>
                      <a:pt x="2120" y="636"/>
                      <a:pt x="1441" y="565"/>
                      <a:pt x="762" y="422"/>
                    </a:cubicBezTo>
                    <a:cubicBezTo>
                      <a:pt x="988" y="362"/>
                      <a:pt x="1280" y="308"/>
                      <a:pt x="1600" y="308"/>
                    </a:cubicBezTo>
                    <a:close/>
                    <a:moveTo>
                      <a:pt x="1610" y="1"/>
                    </a:moveTo>
                    <a:cubicBezTo>
                      <a:pt x="803" y="1"/>
                      <a:pt x="157" y="315"/>
                      <a:pt x="143" y="315"/>
                    </a:cubicBezTo>
                    <a:cubicBezTo>
                      <a:pt x="0" y="374"/>
                      <a:pt x="24" y="576"/>
                      <a:pt x="179" y="600"/>
                    </a:cubicBezTo>
                    <a:cubicBezTo>
                      <a:pt x="1000" y="827"/>
                      <a:pt x="1858" y="934"/>
                      <a:pt x="2703" y="946"/>
                    </a:cubicBezTo>
                    <a:cubicBezTo>
                      <a:pt x="2894" y="946"/>
                      <a:pt x="3084" y="934"/>
                      <a:pt x="3263" y="922"/>
                    </a:cubicBezTo>
                    <a:cubicBezTo>
                      <a:pt x="3322" y="910"/>
                      <a:pt x="3382" y="874"/>
                      <a:pt x="3394" y="815"/>
                    </a:cubicBezTo>
                    <a:cubicBezTo>
                      <a:pt x="3417" y="755"/>
                      <a:pt x="3394" y="684"/>
                      <a:pt x="3346" y="648"/>
                    </a:cubicBezTo>
                    <a:cubicBezTo>
                      <a:pt x="2793" y="149"/>
                      <a:pt x="2164" y="1"/>
                      <a:pt x="1610" y="1"/>
                    </a:cubicBezTo>
                    <a:close/>
                  </a:path>
                </a:pathLst>
              </a:custGeom>
              <a:solidFill>
                <a:srgbClr val="FF75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7" name="Google Shape;2069;p47">
                <a:extLst>
                  <a:ext uri="{FF2B5EF4-FFF2-40B4-BE49-F238E27FC236}">
                    <a16:creationId xmlns:a16="http://schemas.microsoft.com/office/drawing/2014/main" id="{F22B963E-6F0E-4429-B019-73348DBC5481}"/>
                  </a:ext>
                </a:extLst>
              </p:cNvPr>
              <p:cNvSpPr/>
              <p:nvPr/>
            </p:nvSpPr>
            <p:spPr>
              <a:xfrm>
                <a:off x="2946030" y="1619587"/>
                <a:ext cx="811689" cy="952461"/>
              </a:xfrm>
              <a:custGeom>
                <a:avLst/>
                <a:gdLst/>
                <a:ahLst/>
                <a:cxnLst/>
                <a:rect l="l" t="t" r="r" b="b"/>
                <a:pathLst>
                  <a:path w="27325" h="32064" extrusionOk="0">
                    <a:moveTo>
                      <a:pt x="26599" y="14978"/>
                    </a:moveTo>
                    <a:cubicBezTo>
                      <a:pt x="25872" y="22122"/>
                      <a:pt x="19002" y="32064"/>
                      <a:pt x="11859" y="31337"/>
                    </a:cubicBezTo>
                    <a:cubicBezTo>
                      <a:pt x="4715" y="30611"/>
                      <a:pt x="0" y="19491"/>
                      <a:pt x="726" y="12347"/>
                    </a:cubicBezTo>
                    <a:cubicBezTo>
                      <a:pt x="1453" y="5203"/>
                      <a:pt x="7834" y="0"/>
                      <a:pt x="14978" y="726"/>
                    </a:cubicBezTo>
                    <a:cubicBezTo>
                      <a:pt x="22122" y="1453"/>
                      <a:pt x="27325" y="7834"/>
                      <a:pt x="26599" y="149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47B"/>
                  </a:gs>
                  <a:gs pos="100000">
                    <a:srgbClr val="EF6D0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8" name="Google Shape;2070;p47">
                <a:extLst>
                  <a:ext uri="{FF2B5EF4-FFF2-40B4-BE49-F238E27FC236}">
                    <a16:creationId xmlns:a16="http://schemas.microsoft.com/office/drawing/2014/main" id="{B41C539E-D2A3-45E8-ABDF-9167364C3559}"/>
                  </a:ext>
                </a:extLst>
              </p:cNvPr>
              <p:cNvSpPr/>
              <p:nvPr/>
            </p:nvSpPr>
            <p:spPr>
              <a:xfrm>
                <a:off x="3008619" y="2185823"/>
                <a:ext cx="56261" cy="107532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20" extrusionOk="0">
                    <a:moveTo>
                      <a:pt x="1524" y="1595"/>
                    </a:moveTo>
                    <a:cubicBezTo>
                      <a:pt x="1870" y="2524"/>
                      <a:pt x="1894" y="3381"/>
                      <a:pt x="1584" y="3500"/>
                    </a:cubicBezTo>
                    <a:cubicBezTo>
                      <a:pt x="1263" y="3619"/>
                      <a:pt x="727" y="2953"/>
                      <a:pt x="381" y="2024"/>
                    </a:cubicBezTo>
                    <a:cubicBezTo>
                      <a:pt x="24" y="1083"/>
                      <a:pt x="0" y="226"/>
                      <a:pt x="322" y="107"/>
                    </a:cubicBezTo>
                    <a:cubicBezTo>
                      <a:pt x="632" y="0"/>
                      <a:pt x="1167" y="655"/>
                      <a:pt x="1524" y="1595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9" name="Google Shape;2071;p47">
                <a:extLst>
                  <a:ext uri="{FF2B5EF4-FFF2-40B4-BE49-F238E27FC236}">
                    <a16:creationId xmlns:a16="http://schemas.microsoft.com/office/drawing/2014/main" id="{38BF0D54-8ECC-480E-B8C9-F2EDF913E7E7}"/>
                  </a:ext>
                </a:extLst>
              </p:cNvPr>
              <p:cNvSpPr/>
              <p:nvPr/>
            </p:nvSpPr>
            <p:spPr>
              <a:xfrm>
                <a:off x="3494206" y="1788637"/>
                <a:ext cx="194568" cy="25326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8526" extrusionOk="0">
                    <a:moveTo>
                      <a:pt x="5775" y="3334"/>
                    </a:moveTo>
                    <a:cubicBezTo>
                      <a:pt x="6549" y="5394"/>
                      <a:pt x="6049" y="7501"/>
                      <a:pt x="4668" y="8013"/>
                    </a:cubicBezTo>
                    <a:cubicBezTo>
                      <a:pt x="3287" y="8525"/>
                      <a:pt x="1537" y="7263"/>
                      <a:pt x="763" y="5191"/>
                    </a:cubicBezTo>
                    <a:cubicBezTo>
                      <a:pt x="1" y="3120"/>
                      <a:pt x="489" y="1024"/>
                      <a:pt x="1870" y="512"/>
                    </a:cubicBezTo>
                    <a:cubicBezTo>
                      <a:pt x="3251" y="0"/>
                      <a:pt x="5001" y="1262"/>
                      <a:pt x="5775" y="3334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0" name="Google Shape;2072;p47">
                <a:extLst>
                  <a:ext uri="{FF2B5EF4-FFF2-40B4-BE49-F238E27FC236}">
                    <a16:creationId xmlns:a16="http://schemas.microsoft.com/office/drawing/2014/main" id="{0985D56B-FC3B-4FDF-97AD-E604BA5268A1}"/>
                  </a:ext>
                </a:extLst>
              </p:cNvPr>
              <p:cNvSpPr/>
              <p:nvPr/>
            </p:nvSpPr>
            <p:spPr>
              <a:xfrm>
                <a:off x="3459213" y="2358408"/>
                <a:ext cx="92680" cy="119206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013" extrusionOk="0">
                    <a:moveTo>
                      <a:pt x="2631" y="310"/>
                    </a:moveTo>
                    <a:cubicBezTo>
                      <a:pt x="3119" y="619"/>
                      <a:pt x="3036" y="1631"/>
                      <a:pt x="2441" y="2572"/>
                    </a:cubicBezTo>
                    <a:cubicBezTo>
                      <a:pt x="1857" y="3513"/>
                      <a:pt x="976" y="4013"/>
                      <a:pt x="488" y="3703"/>
                    </a:cubicBezTo>
                    <a:cubicBezTo>
                      <a:pt x="0" y="3394"/>
                      <a:pt x="83" y="2381"/>
                      <a:pt x="679" y="1453"/>
                    </a:cubicBezTo>
                    <a:cubicBezTo>
                      <a:pt x="1274" y="512"/>
                      <a:pt x="2143" y="0"/>
                      <a:pt x="2631" y="310"/>
                    </a:cubicBezTo>
                    <a:close/>
                  </a:path>
                </a:pathLst>
              </a:custGeom>
              <a:solidFill>
                <a:srgbClr val="7F4D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1" name="Google Shape;2073;p47">
                <a:extLst>
                  <a:ext uri="{FF2B5EF4-FFF2-40B4-BE49-F238E27FC236}">
                    <a16:creationId xmlns:a16="http://schemas.microsoft.com/office/drawing/2014/main" id="{7FBC9F29-7E3E-4D49-84E8-4008149171C8}"/>
                  </a:ext>
                </a:extLst>
              </p:cNvPr>
              <p:cNvSpPr/>
              <p:nvPr/>
            </p:nvSpPr>
            <p:spPr>
              <a:xfrm>
                <a:off x="3011441" y="1900744"/>
                <a:ext cx="44587" cy="8561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882" extrusionOk="0">
                    <a:moveTo>
                      <a:pt x="1263" y="84"/>
                    </a:moveTo>
                    <a:cubicBezTo>
                      <a:pt x="1501" y="179"/>
                      <a:pt x="1465" y="858"/>
                      <a:pt x="1179" y="1608"/>
                    </a:cubicBezTo>
                    <a:cubicBezTo>
                      <a:pt x="894" y="2346"/>
                      <a:pt x="477" y="2882"/>
                      <a:pt x="239" y="2787"/>
                    </a:cubicBezTo>
                    <a:cubicBezTo>
                      <a:pt x="1" y="2691"/>
                      <a:pt x="36" y="2025"/>
                      <a:pt x="310" y="1275"/>
                    </a:cubicBezTo>
                    <a:cubicBezTo>
                      <a:pt x="596" y="524"/>
                      <a:pt x="1025" y="1"/>
                      <a:pt x="1263" y="84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2" name="Google Shape;2074;p47">
                <a:extLst>
                  <a:ext uri="{FF2B5EF4-FFF2-40B4-BE49-F238E27FC236}">
                    <a16:creationId xmlns:a16="http://schemas.microsoft.com/office/drawing/2014/main" id="{A8291E32-0530-45FC-BDFB-808D92909DF8}"/>
                  </a:ext>
                </a:extLst>
              </p:cNvPr>
              <p:cNvSpPr/>
              <p:nvPr/>
            </p:nvSpPr>
            <p:spPr>
              <a:xfrm>
                <a:off x="3059533" y="2323030"/>
                <a:ext cx="3044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04" extrusionOk="0">
                    <a:moveTo>
                      <a:pt x="632" y="501"/>
                    </a:moveTo>
                    <a:cubicBezTo>
                      <a:pt x="882" y="798"/>
                      <a:pt x="1025" y="1096"/>
                      <a:pt x="953" y="1144"/>
                    </a:cubicBezTo>
                    <a:cubicBezTo>
                      <a:pt x="894" y="1203"/>
                      <a:pt x="632" y="1001"/>
                      <a:pt x="394" y="703"/>
                    </a:cubicBezTo>
                    <a:cubicBezTo>
                      <a:pt x="144" y="394"/>
                      <a:pt x="1" y="108"/>
                      <a:pt x="61" y="48"/>
                    </a:cubicBezTo>
                    <a:cubicBezTo>
                      <a:pt x="132" y="1"/>
                      <a:pt x="382" y="203"/>
                      <a:pt x="632" y="501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3" name="Google Shape;2075;p47">
                <a:extLst>
                  <a:ext uri="{FF2B5EF4-FFF2-40B4-BE49-F238E27FC236}">
                    <a16:creationId xmlns:a16="http://schemas.microsoft.com/office/drawing/2014/main" id="{7DFA57E4-1045-4E4B-8632-D7E9D6C9DAC7}"/>
                  </a:ext>
                </a:extLst>
              </p:cNvPr>
              <p:cNvSpPr/>
              <p:nvPr/>
            </p:nvSpPr>
            <p:spPr>
              <a:xfrm>
                <a:off x="3451074" y="2653705"/>
                <a:ext cx="937252" cy="972661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32744" extrusionOk="0">
                    <a:moveTo>
                      <a:pt x="26896" y="22992"/>
                    </a:moveTo>
                    <a:cubicBezTo>
                      <a:pt x="22241" y="28469"/>
                      <a:pt x="10942" y="32743"/>
                      <a:pt x="5477" y="28088"/>
                    </a:cubicBezTo>
                    <a:cubicBezTo>
                      <a:pt x="0" y="23432"/>
                      <a:pt x="2429" y="11598"/>
                      <a:pt x="7084" y="6133"/>
                    </a:cubicBezTo>
                    <a:cubicBezTo>
                      <a:pt x="11740" y="656"/>
                      <a:pt x="19955" y="1"/>
                      <a:pt x="25420" y="4656"/>
                    </a:cubicBezTo>
                    <a:cubicBezTo>
                      <a:pt x="30885" y="9312"/>
                      <a:pt x="31552" y="17527"/>
                      <a:pt x="26896" y="22992"/>
                    </a:cubicBezTo>
                    <a:close/>
                  </a:path>
                </a:pathLst>
              </a:custGeom>
              <a:solidFill>
                <a:srgbClr val="9AC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4" name="Google Shape;2076;p47">
                <a:extLst>
                  <a:ext uri="{FF2B5EF4-FFF2-40B4-BE49-F238E27FC236}">
                    <a16:creationId xmlns:a16="http://schemas.microsoft.com/office/drawing/2014/main" id="{84C55204-7C9C-4C2C-B373-6024B6A0BBF0}"/>
                  </a:ext>
                </a:extLst>
              </p:cNvPr>
              <p:cNvSpPr/>
              <p:nvPr/>
            </p:nvSpPr>
            <p:spPr>
              <a:xfrm>
                <a:off x="3532050" y="3481672"/>
                <a:ext cx="89858" cy="9092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061" extrusionOk="0">
                    <a:moveTo>
                      <a:pt x="2489" y="0"/>
                    </a:moveTo>
                    <a:cubicBezTo>
                      <a:pt x="2489" y="0"/>
                      <a:pt x="846" y="358"/>
                      <a:pt x="1" y="1084"/>
                    </a:cubicBezTo>
                    <a:lnTo>
                      <a:pt x="2322" y="3060"/>
                    </a:lnTo>
                    <a:cubicBezTo>
                      <a:pt x="2322" y="3060"/>
                      <a:pt x="2930" y="2084"/>
                      <a:pt x="3025" y="441"/>
                    </a:cubicBezTo>
                    <a:close/>
                  </a:path>
                </a:pathLst>
              </a:custGeom>
              <a:solidFill>
                <a:srgbClr val="B3E5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5" name="Google Shape;2077;p47">
                <a:extLst>
                  <a:ext uri="{FF2B5EF4-FFF2-40B4-BE49-F238E27FC236}">
                    <a16:creationId xmlns:a16="http://schemas.microsoft.com/office/drawing/2014/main" id="{9A2B4884-559E-4936-9F90-8BA726F94EE9}"/>
                  </a:ext>
                </a:extLst>
              </p:cNvPr>
              <p:cNvSpPr/>
              <p:nvPr/>
            </p:nvSpPr>
            <p:spPr>
              <a:xfrm>
                <a:off x="3532050" y="3513842"/>
                <a:ext cx="69005" cy="58756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978" extrusionOk="0">
                    <a:moveTo>
                      <a:pt x="1" y="1"/>
                    </a:moveTo>
                    <a:cubicBezTo>
                      <a:pt x="1" y="1"/>
                      <a:pt x="1906" y="275"/>
                      <a:pt x="2322" y="1977"/>
                    </a:cubicBezTo>
                    <a:cubicBezTo>
                      <a:pt x="1441" y="1453"/>
                      <a:pt x="656" y="775"/>
                      <a:pt x="1" y="1"/>
                    </a:cubicBezTo>
                    <a:close/>
                  </a:path>
                </a:pathLst>
              </a:custGeom>
              <a:solidFill>
                <a:srgbClr val="1361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6" name="Google Shape;2078;p47">
                <a:extLst>
                  <a:ext uri="{FF2B5EF4-FFF2-40B4-BE49-F238E27FC236}">
                    <a16:creationId xmlns:a16="http://schemas.microsoft.com/office/drawing/2014/main" id="{FF283B30-6AB0-4B1D-BCB4-665C5994A6E1}"/>
                  </a:ext>
                </a:extLst>
              </p:cNvPr>
              <p:cNvSpPr/>
              <p:nvPr/>
            </p:nvSpPr>
            <p:spPr>
              <a:xfrm>
                <a:off x="3527119" y="3509179"/>
                <a:ext cx="78837" cy="67817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283" extrusionOk="0">
                    <a:moveTo>
                      <a:pt x="631" y="432"/>
                    </a:moveTo>
                    <a:lnTo>
                      <a:pt x="631" y="432"/>
                    </a:lnTo>
                    <a:cubicBezTo>
                      <a:pt x="1119" y="610"/>
                      <a:pt x="1857" y="991"/>
                      <a:pt x="2203" y="1777"/>
                    </a:cubicBezTo>
                    <a:cubicBezTo>
                      <a:pt x="1631" y="1384"/>
                      <a:pt x="1107" y="932"/>
                      <a:pt x="631" y="432"/>
                    </a:cubicBezTo>
                    <a:close/>
                    <a:moveTo>
                      <a:pt x="156" y="1"/>
                    </a:moveTo>
                    <a:cubicBezTo>
                      <a:pt x="104" y="1"/>
                      <a:pt x="56" y="35"/>
                      <a:pt x="36" y="86"/>
                    </a:cubicBezTo>
                    <a:cubicBezTo>
                      <a:pt x="0" y="134"/>
                      <a:pt x="12" y="205"/>
                      <a:pt x="48" y="253"/>
                    </a:cubicBezTo>
                    <a:cubicBezTo>
                      <a:pt x="1226" y="1622"/>
                      <a:pt x="2369" y="2241"/>
                      <a:pt x="2417" y="2265"/>
                    </a:cubicBezTo>
                    <a:cubicBezTo>
                      <a:pt x="2434" y="2274"/>
                      <a:pt x="2451" y="2282"/>
                      <a:pt x="2468" y="2282"/>
                    </a:cubicBezTo>
                    <a:cubicBezTo>
                      <a:pt x="2474" y="2282"/>
                      <a:pt x="2480" y="2281"/>
                      <a:pt x="2487" y="2278"/>
                    </a:cubicBezTo>
                    <a:lnTo>
                      <a:pt x="2487" y="2278"/>
                    </a:lnTo>
                    <a:cubicBezTo>
                      <a:pt x="2489" y="2278"/>
                      <a:pt x="2492" y="2278"/>
                      <a:pt x="2495" y="2278"/>
                    </a:cubicBezTo>
                    <a:cubicBezTo>
                      <a:pt x="2592" y="2278"/>
                      <a:pt x="2654" y="2188"/>
                      <a:pt x="2631" y="2099"/>
                    </a:cubicBezTo>
                    <a:cubicBezTo>
                      <a:pt x="2203" y="313"/>
                      <a:pt x="202" y="3"/>
                      <a:pt x="179" y="3"/>
                    </a:cubicBezTo>
                    <a:cubicBezTo>
                      <a:pt x="171" y="2"/>
                      <a:pt x="163" y="1"/>
                      <a:pt x="156" y="1"/>
                    </a:cubicBezTo>
                    <a:close/>
                  </a:path>
                </a:pathLst>
              </a:custGeom>
              <a:solidFill>
                <a:srgbClr val="B3E5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7" name="Google Shape;2079;p47">
                <a:extLst>
                  <a:ext uri="{FF2B5EF4-FFF2-40B4-BE49-F238E27FC236}">
                    <a16:creationId xmlns:a16="http://schemas.microsoft.com/office/drawing/2014/main" id="{F084A670-3EAA-4F3F-BA59-8755B9DEC330}"/>
                  </a:ext>
                </a:extLst>
              </p:cNvPr>
              <p:cNvSpPr/>
              <p:nvPr/>
            </p:nvSpPr>
            <p:spPr>
              <a:xfrm>
                <a:off x="3451074" y="2653705"/>
                <a:ext cx="937252" cy="972661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32744" extrusionOk="0">
                    <a:moveTo>
                      <a:pt x="26896" y="22992"/>
                    </a:moveTo>
                    <a:cubicBezTo>
                      <a:pt x="22241" y="28469"/>
                      <a:pt x="10942" y="32743"/>
                      <a:pt x="5477" y="28088"/>
                    </a:cubicBezTo>
                    <a:cubicBezTo>
                      <a:pt x="0" y="23432"/>
                      <a:pt x="2429" y="11598"/>
                      <a:pt x="7084" y="6133"/>
                    </a:cubicBezTo>
                    <a:cubicBezTo>
                      <a:pt x="11740" y="656"/>
                      <a:pt x="19955" y="1"/>
                      <a:pt x="25420" y="4656"/>
                    </a:cubicBezTo>
                    <a:cubicBezTo>
                      <a:pt x="30885" y="9312"/>
                      <a:pt x="31552" y="17527"/>
                      <a:pt x="26896" y="229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CFF"/>
                  </a:gs>
                  <a:gs pos="100000">
                    <a:srgbClr val="76CDFB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8" name="Google Shape;2080;p47">
                <a:extLst>
                  <a:ext uri="{FF2B5EF4-FFF2-40B4-BE49-F238E27FC236}">
                    <a16:creationId xmlns:a16="http://schemas.microsoft.com/office/drawing/2014/main" id="{68237657-557B-4E3E-B66E-142623523FCA}"/>
                  </a:ext>
                </a:extLst>
              </p:cNvPr>
              <p:cNvSpPr/>
              <p:nvPr/>
            </p:nvSpPr>
            <p:spPr>
              <a:xfrm>
                <a:off x="3550081" y="3028612"/>
                <a:ext cx="49548" cy="10895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668" extrusionOk="0">
                    <a:moveTo>
                      <a:pt x="1275" y="84"/>
                    </a:moveTo>
                    <a:cubicBezTo>
                      <a:pt x="1596" y="155"/>
                      <a:pt x="1668" y="1013"/>
                      <a:pt x="1418" y="1977"/>
                    </a:cubicBezTo>
                    <a:cubicBezTo>
                      <a:pt x="1180" y="2953"/>
                      <a:pt x="715" y="3668"/>
                      <a:pt x="394" y="3584"/>
                    </a:cubicBezTo>
                    <a:cubicBezTo>
                      <a:pt x="60" y="3501"/>
                      <a:pt x="1" y="2656"/>
                      <a:pt x="239" y="1679"/>
                    </a:cubicBezTo>
                    <a:cubicBezTo>
                      <a:pt x="489" y="715"/>
                      <a:pt x="953" y="1"/>
                      <a:pt x="1275" y="84"/>
                    </a:cubicBezTo>
                    <a:close/>
                  </a:path>
                </a:pathLst>
              </a:custGeom>
              <a:solidFill>
                <a:srgbClr val="231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9" name="Google Shape;2081;p47">
                <a:extLst>
                  <a:ext uri="{FF2B5EF4-FFF2-40B4-BE49-F238E27FC236}">
                    <a16:creationId xmlns:a16="http://schemas.microsoft.com/office/drawing/2014/main" id="{6BA20FC4-F7F8-4ABD-81D5-A5A825642BCE}"/>
                  </a:ext>
                </a:extLst>
              </p:cNvPr>
              <p:cNvSpPr/>
              <p:nvPr/>
            </p:nvSpPr>
            <p:spPr>
              <a:xfrm>
                <a:off x="4122347" y="3004907"/>
                <a:ext cx="186042" cy="252195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8490" extrusionOk="0">
                    <a:moveTo>
                      <a:pt x="4108" y="358"/>
                    </a:moveTo>
                    <a:cubicBezTo>
                      <a:pt x="5537" y="715"/>
                      <a:pt x="6263" y="2751"/>
                      <a:pt x="5727" y="4894"/>
                    </a:cubicBezTo>
                    <a:cubicBezTo>
                      <a:pt x="5179" y="7037"/>
                      <a:pt x="3584" y="8490"/>
                      <a:pt x="2155" y="8121"/>
                    </a:cubicBezTo>
                    <a:cubicBezTo>
                      <a:pt x="727" y="7764"/>
                      <a:pt x="0" y="5740"/>
                      <a:pt x="548" y="3596"/>
                    </a:cubicBezTo>
                    <a:cubicBezTo>
                      <a:pt x="1084" y="1441"/>
                      <a:pt x="2679" y="1"/>
                      <a:pt x="4108" y="358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0" name="Google Shape;2082;p47">
                <a:extLst>
                  <a:ext uri="{FF2B5EF4-FFF2-40B4-BE49-F238E27FC236}">
                    <a16:creationId xmlns:a16="http://schemas.microsoft.com/office/drawing/2014/main" id="{BDE55898-3AF1-4728-BFA5-EC529E87BC72}"/>
                  </a:ext>
                </a:extLst>
              </p:cNvPr>
              <p:cNvSpPr/>
              <p:nvPr/>
            </p:nvSpPr>
            <p:spPr>
              <a:xfrm>
                <a:off x="3798028" y="3455502"/>
                <a:ext cx="123098" cy="83144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2799" extrusionOk="0">
                    <a:moveTo>
                      <a:pt x="3917" y="608"/>
                    </a:moveTo>
                    <a:cubicBezTo>
                      <a:pt x="4144" y="1143"/>
                      <a:pt x="3501" y="1929"/>
                      <a:pt x="2477" y="2358"/>
                    </a:cubicBezTo>
                    <a:cubicBezTo>
                      <a:pt x="1465" y="2798"/>
                      <a:pt x="453" y="2715"/>
                      <a:pt x="226" y="2179"/>
                    </a:cubicBezTo>
                    <a:cubicBezTo>
                      <a:pt x="0" y="1655"/>
                      <a:pt x="643" y="870"/>
                      <a:pt x="1655" y="429"/>
                    </a:cubicBezTo>
                    <a:cubicBezTo>
                      <a:pt x="2679" y="0"/>
                      <a:pt x="3691" y="84"/>
                      <a:pt x="3917" y="608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1" name="Google Shape;2083;p47">
                <a:extLst>
                  <a:ext uri="{FF2B5EF4-FFF2-40B4-BE49-F238E27FC236}">
                    <a16:creationId xmlns:a16="http://schemas.microsoft.com/office/drawing/2014/main" id="{35ABD2A7-50C4-444D-97F6-9ECA51C68CC9}"/>
                  </a:ext>
                </a:extLst>
              </p:cNvPr>
              <p:cNvSpPr/>
              <p:nvPr/>
            </p:nvSpPr>
            <p:spPr>
              <a:xfrm>
                <a:off x="3700774" y="2806864"/>
                <a:ext cx="79223" cy="61222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061" extrusionOk="0">
                    <a:moveTo>
                      <a:pt x="2512" y="203"/>
                    </a:moveTo>
                    <a:cubicBezTo>
                      <a:pt x="2667" y="417"/>
                      <a:pt x="2250" y="953"/>
                      <a:pt x="1595" y="1405"/>
                    </a:cubicBezTo>
                    <a:cubicBezTo>
                      <a:pt x="941" y="1858"/>
                      <a:pt x="286" y="2060"/>
                      <a:pt x="143" y="1846"/>
                    </a:cubicBezTo>
                    <a:cubicBezTo>
                      <a:pt x="0" y="1631"/>
                      <a:pt x="405" y="1096"/>
                      <a:pt x="1072" y="643"/>
                    </a:cubicBezTo>
                    <a:cubicBezTo>
                      <a:pt x="1726" y="191"/>
                      <a:pt x="2369" y="0"/>
                      <a:pt x="2512" y="203"/>
                    </a:cubicBezTo>
                    <a:close/>
                  </a:path>
                </a:pathLst>
              </a:custGeom>
              <a:solidFill>
                <a:srgbClr val="231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2" name="Google Shape;2084;p47">
                <a:extLst>
                  <a:ext uri="{FF2B5EF4-FFF2-40B4-BE49-F238E27FC236}">
                    <a16:creationId xmlns:a16="http://schemas.microsoft.com/office/drawing/2014/main" id="{FC5E4D0A-C4D9-4EB6-87BE-752E97D5D025}"/>
                  </a:ext>
                </a:extLst>
              </p:cNvPr>
              <p:cNvSpPr/>
              <p:nvPr/>
            </p:nvSpPr>
            <p:spPr>
              <a:xfrm>
                <a:off x="3543011" y="3167601"/>
                <a:ext cx="11347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418" extrusionOk="0">
                    <a:moveTo>
                      <a:pt x="346" y="703"/>
                    </a:moveTo>
                    <a:cubicBezTo>
                      <a:pt x="382" y="1084"/>
                      <a:pt x="334" y="1406"/>
                      <a:pt x="251" y="1418"/>
                    </a:cubicBezTo>
                    <a:cubicBezTo>
                      <a:pt x="156" y="1418"/>
                      <a:pt x="60" y="1108"/>
                      <a:pt x="37" y="727"/>
                    </a:cubicBezTo>
                    <a:cubicBezTo>
                      <a:pt x="1" y="334"/>
                      <a:pt x="48" y="13"/>
                      <a:pt x="132" y="13"/>
                    </a:cubicBezTo>
                    <a:cubicBezTo>
                      <a:pt x="215" y="1"/>
                      <a:pt x="310" y="310"/>
                      <a:pt x="346" y="703"/>
                    </a:cubicBezTo>
                    <a:close/>
                  </a:path>
                </a:pathLst>
              </a:custGeom>
              <a:solidFill>
                <a:srgbClr val="231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3" name="Google Shape;2085;p47">
                <a:extLst>
                  <a:ext uri="{FF2B5EF4-FFF2-40B4-BE49-F238E27FC236}">
                    <a16:creationId xmlns:a16="http://schemas.microsoft.com/office/drawing/2014/main" id="{7643D406-1AEA-4A3B-B833-168A8D7470D7}"/>
                  </a:ext>
                </a:extLst>
              </p:cNvPr>
              <p:cNvSpPr/>
              <p:nvPr/>
            </p:nvSpPr>
            <p:spPr>
              <a:xfrm>
                <a:off x="3060602" y="2363696"/>
                <a:ext cx="772805" cy="914290"/>
              </a:xfrm>
              <a:custGeom>
                <a:avLst/>
                <a:gdLst/>
                <a:ahLst/>
                <a:cxnLst/>
                <a:rect l="l" t="t" r="r" b="b"/>
                <a:pathLst>
                  <a:path w="26016" h="30779" extrusionOk="0">
                    <a:moveTo>
                      <a:pt x="26016" y="13002"/>
                    </a:moveTo>
                    <a:cubicBezTo>
                      <a:pt x="26016" y="20194"/>
                      <a:pt x="20194" y="30778"/>
                      <a:pt x="13014" y="30778"/>
                    </a:cubicBezTo>
                    <a:cubicBezTo>
                      <a:pt x="5823" y="30778"/>
                      <a:pt x="1" y="20194"/>
                      <a:pt x="1" y="13002"/>
                    </a:cubicBezTo>
                    <a:cubicBezTo>
                      <a:pt x="1" y="5823"/>
                      <a:pt x="5823" y="1"/>
                      <a:pt x="13014" y="1"/>
                    </a:cubicBezTo>
                    <a:cubicBezTo>
                      <a:pt x="20194" y="1"/>
                      <a:pt x="26016" y="5823"/>
                      <a:pt x="26016" y="13002"/>
                    </a:cubicBezTo>
                    <a:close/>
                  </a:path>
                </a:pathLst>
              </a:custGeom>
              <a:solidFill>
                <a:srgbClr val="CCE7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4" name="Google Shape;2086;p47">
                <a:extLst>
                  <a:ext uri="{FF2B5EF4-FFF2-40B4-BE49-F238E27FC236}">
                    <a16:creationId xmlns:a16="http://schemas.microsoft.com/office/drawing/2014/main" id="{350FCB02-2C51-4871-9471-71AF9C4F2F52}"/>
                  </a:ext>
                </a:extLst>
              </p:cNvPr>
              <p:cNvSpPr/>
              <p:nvPr/>
            </p:nvSpPr>
            <p:spPr>
              <a:xfrm>
                <a:off x="3401556" y="3277599"/>
                <a:ext cx="90571" cy="72540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442" extrusionOk="0">
                    <a:moveTo>
                      <a:pt x="1203" y="12"/>
                    </a:moveTo>
                    <a:cubicBezTo>
                      <a:pt x="1203" y="12"/>
                      <a:pt x="179" y="1346"/>
                      <a:pt x="0" y="2441"/>
                    </a:cubicBezTo>
                    <a:lnTo>
                      <a:pt x="3048" y="2441"/>
                    </a:lnTo>
                    <a:cubicBezTo>
                      <a:pt x="3048" y="2441"/>
                      <a:pt x="2882" y="1310"/>
                      <a:pt x="1905" y="1"/>
                    </a:cubicBezTo>
                    <a:close/>
                  </a:path>
                </a:pathLst>
              </a:custGeom>
              <a:solidFill>
                <a:srgbClr val="773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5" name="Google Shape;2087;p47">
                <a:extLst>
                  <a:ext uri="{FF2B5EF4-FFF2-40B4-BE49-F238E27FC236}">
                    <a16:creationId xmlns:a16="http://schemas.microsoft.com/office/drawing/2014/main" id="{4009D0FB-F512-4605-871F-13A051479613}"/>
                  </a:ext>
                </a:extLst>
              </p:cNvPr>
              <p:cNvSpPr/>
              <p:nvPr/>
            </p:nvSpPr>
            <p:spPr>
              <a:xfrm>
                <a:off x="3401556" y="3319691"/>
                <a:ext cx="90571" cy="3573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3" extrusionOk="0">
                    <a:moveTo>
                      <a:pt x="0" y="1024"/>
                    </a:moveTo>
                    <a:cubicBezTo>
                      <a:pt x="0" y="1024"/>
                      <a:pt x="1643" y="0"/>
                      <a:pt x="3048" y="1024"/>
                    </a:cubicBezTo>
                    <a:cubicBezTo>
                      <a:pt x="2048" y="1203"/>
                      <a:pt x="1012" y="1203"/>
                      <a:pt x="0" y="1024"/>
                    </a:cubicBezTo>
                    <a:close/>
                  </a:path>
                </a:pathLst>
              </a:custGeom>
              <a:solidFill>
                <a:srgbClr val="71A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6" name="Google Shape;2088;p47">
                <a:extLst>
                  <a:ext uri="{FF2B5EF4-FFF2-40B4-BE49-F238E27FC236}">
                    <a16:creationId xmlns:a16="http://schemas.microsoft.com/office/drawing/2014/main" id="{E8947B6F-30BE-4245-BC86-B2A2B97AE88A}"/>
                  </a:ext>
                </a:extLst>
              </p:cNvPr>
              <p:cNvSpPr/>
              <p:nvPr/>
            </p:nvSpPr>
            <p:spPr>
              <a:xfrm>
                <a:off x="3395199" y="3332137"/>
                <a:ext cx="103284" cy="2649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892" extrusionOk="0">
                    <a:moveTo>
                      <a:pt x="1842" y="307"/>
                    </a:moveTo>
                    <a:cubicBezTo>
                      <a:pt x="2157" y="307"/>
                      <a:pt x="2492" y="365"/>
                      <a:pt x="2822" y="522"/>
                    </a:cubicBezTo>
                    <a:cubicBezTo>
                      <a:pt x="2477" y="558"/>
                      <a:pt x="2131" y="576"/>
                      <a:pt x="1786" y="576"/>
                    </a:cubicBezTo>
                    <a:cubicBezTo>
                      <a:pt x="1441" y="576"/>
                      <a:pt x="1095" y="558"/>
                      <a:pt x="750" y="522"/>
                    </a:cubicBezTo>
                    <a:cubicBezTo>
                      <a:pt x="1031" y="413"/>
                      <a:pt x="1417" y="307"/>
                      <a:pt x="1842" y="307"/>
                    </a:cubicBezTo>
                    <a:close/>
                    <a:moveTo>
                      <a:pt x="1857" y="1"/>
                    </a:moveTo>
                    <a:cubicBezTo>
                      <a:pt x="911" y="1"/>
                      <a:pt x="151" y="466"/>
                      <a:pt x="143" y="474"/>
                    </a:cubicBezTo>
                    <a:cubicBezTo>
                      <a:pt x="0" y="546"/>
                      <a:pt x="48" y="748"/>
                      <a:pt x="191" y="760"/>
                    </a:cubicBezTo>
                    <a:cubicBezTo>
                      <a:pt x="726" y="843"/>
                      <a:pt x="1262" y="879"/>
                      <a:pt x="1810" y="891"/>
                    </a:cubicBezTo>
                    <a:cubicBezTo>
                      <a:pt x="2310" y="891"/>
                      <a:pt x="2810" y="843"/>
                      <a:pt x="3298" y="748"/>
                    </a:cubicBezTo>
                    <a:cubicBezTo>
                      <a:pt x="3441" y="736"/>
                      <a:pt x="3477" y="558"/>
                      <a:pt x="3358" y="474"/>
                    </a:cubicBezTo>
                    <a:cubicBezTo>
                      <a:pt x="2859" y="119"/>
                      <a:pt x="2334" y="1"/>
                      <a:pt x="1857" y="1"/>
                    </a:cubicBezTo>
                    <a:close/>
                  </a:path>
                </a:pathLst>
              </a:custGeom>
              <a:solidFill>
                <a:srgbClr val="773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7" name="Google Shape;2089;p47">
                <a:extLst>
                  <a:ext uri="{FF2B5EF4-FFF2-40B4-BE49-F238E27FC236}">
                    <a16:creationId xmlns:a16="http://schemas.microsoft.com/office/drawing/2014/main" id="{C1084D1C-94C7-428D-96D1-726435CD7C6F}"/>
                  </a:ext>
                </a:extLst>
              </p:cNvPr>
              <p:cNvSpPr/>
              <p:nvPr/>
            </p:nvSpPr>
            <p:spPr>
              <a:xfrm>
                <a:off x="3060602" y="2363696"/>
                <a:ext cx="772805" cy="914290"/>
              </a:xfrm>
              <a:custGeom>
                <a:avLst/>
                <a:gdLst/>
                <a:ahLst/>
                <a:cxnLst/>
                <a:rect l="l" t="t" r="r" b="b"/>
                <a:pathLst>
                  <a:path w="26016" h="30779" extrusionOk="0">
                    <a:moveTo>
                      <a:pt x="26016" y="13002"/>
                    </a:moveTo>
                    <a:cubicBezTo>
                      <a:pt x="26016" y="20194"/>
                      <a:pt x="20194" y="30778"/>
                      <a:pt x="13014" y="30778"/>
                    </a:cubicBezTo>
                    <a:cubicBezTo>
                      <a:pt x="5823" y="30778"/>
                      <a:pt x="1" y="20194"/>
                      <a:pt x="1" y="13002"/>
                    </a:cubicBezTo>
                    <a:cubicBezTo>
                      <a:pt x="1" y="5823"/>
                      <a:pt x="5823" y="1"/>
                      <a:pt x="13014" y="1"/>
                    </a:cubicBezTo>
                    <a:cubicBezTo>
                      <a:pt x="20194" y="1"/>
                      <a:pt x="26016" y="5823"/>
                      <a:pt x="26016" y="1300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739FF"/>
                  </a:gs>
                  <a:gs pos="100000">
                    <a:srgbClr val="CCB4FF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8" name="Google Shape;2090;p47">
                <a:extLst>
                  <a:ext uri="{FF2B5EF4-FFF2-40B4-BE49-F238E27FC236}">
                    <a16:creationId xmlns:a16="http://schemas.microsoft.com/office/drawing/2014/main" id="{71DF4E62-31BC-4CC6-B65E-A3065D141FA2}"/>
                  </a:ext>
                </a:extLst>
              </p:cNvPr>
              <p:cNvSpPr/>
              <p:nvPr/>
            </p:nvSpPr>
            <p:spPr>
              <a:xfrm>
                <a:off x="3122507" y="2941606"/>
                <a:ext cx="65440" cy="1054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549" extrusionOk="0">
                    <a:moveTo>
                      <a:pt x="1655" y="1501"/>
                    </a:moveTo>
                    <a:cubicBezTo>
                      <a:pt x="2096" y="2394"/>
                      <a:pt x="2203" y="3251"/>
                      <a:pt x="1905" y="3394"/>
                    </a:cubicBezTo>
                    <a:cubicBezTo>
                      <a:pt x="1608" y="3549"/>
                      <a:pt x="1000" y="2941"/>
                      <a:pt x="560" y="2048"/>
                    </a:cubicBezTo>
                    <a:cubicBezTo>
                      <a:pt x="119" y="1144"/>
                      <a:pt x="0" y="298"/>
                      <a:pt x="310" y="155"/>
                    </a:cubicBezTo>
                    <a:cubicBezTo>
                      <a:pt x="608" y="1"/>
                      <a:pt x="1215" y="608"/>
                      <a:pt x="1655" y="1501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9" name="Google Shape;2091;p47">
                <a:extLst>
                  <a:ext uri="{FF2B5EF4-FFF2-40B4-BE49-F238E27FC236}">
                    <a16:creationId xmlns:a16="http://schemas.microsoft.com/office/drawing/2014/main" id="{18E44326-C5E9-4445-BE10-719149786A34}"/>
                  </a:ext>
                </a:extLst>
              </p:cNvPr>
              <p:cNvSpPr/>
              <p:nvPr/>
            </p:nvSpPr>
            <p:spPr>
              <a:xfrm>
                <a:off x="3574142" y="2489615"/>
                <a:ext cx="200212" cy="25183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8478" extrusionOk="0">
                    <a:moveTo>
                      <a:pt x="5763" y="3060"/>
                    </a:moveTo>
                    <a:cubicBezTo>
                      <a:pt x="6740" y="5037"/>
                      <a:pt x="6466" y="7180"/>
                      <a:pt x="5144" y="7823"/>
                    </a:cubicBezTo>
                    <a:cubicBezTo>
                      <a:pt x="3822" y="8478"/>
                      <a:pt x="1953" y="7406"/>
                      <a:pt x="977" y="5418"/>
                    </a:cubicBezTo>
                    <a:cubicBezTo>
                      <a:pt x="1" y="3441"/>
                      <a:pt x="274" y="1298"/>
                      <a:pt x="1596" y="643"/>
                    </a:cubicBezTo>
                    <a:cubicBezTo>
                      <a:pt x="2918" y="0"/>
                      <a:pt x="4787" y="1072"/>
                      <a:pt x="5763" y="3060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0" name="Google Shape;2092;p47">
                <a:extLst>
                  <a:ext uri="{FF2B5EF4-FFF2-40B4-BE49-F238E27FC236}">
                    <a16:creationId xmlns:a16="http://schemas.microsoft.com/office/drawing/2014/main" id="{0BE8C613-22BD-4EF2-82E6-569BFA4BD652}"/>
                  </a:ext>
                </a:extLst>
              </p:cNvPr>
              <p:cNvSpPr/>
              <p:nvPr/>
            </p:nvSpPr>
            <p:spPr>
              <a:xfrm>
                <a:off x="3597846" y="3064347"/>
                <a:ext cx="84897" cy="12202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108" extrusionOk="0">
                    <a:moveTo>
                      <a:pt x="2322" y="262"/>
                    </a:moveTo>
                    <a:cubicBezTo>
                      <a:pt x="2846" y="524"/>
                      <a:pt x="2858" y="1536"/>
                      <a:pt x="2370" y="2524"/>
                    </a:cubicBezTo>
                    <a:cubicBezTo>
                      <a:pt x="1870" y="3512"/>
                      <a:pt x="1048" y="4108"/>
                      <a:pt x="536" y="3846"/>
                    </a:cubicBezTo>
                    <a:cubicBezTo>
                      <a:pt x="12" y="3596"/>
                      <a:pt x="0" y="2584"/>
                      <a:pt x="488" y="1584"/>
                    </a:cubicBezTo>
                    <a:cubicBezTo>
                      <a:pt x="989" y="595"/>
                      <a:pt x="1810" y="0"/>
                      <a:pt x="2322" y="26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1" name="Google Shape;2093;p47">
                <a:extLst>
                  <a:ext uri="{FF2B5EF4-FFF2-40B4-BE49-F238E27FC236}">
                    <a16:creationId xmlns:a16="http://schemas.microsoft.com/office/drawing/2014/main" id="{54A20075-A52F-4A14-96BB-37B89ED08C07}"/>
                  </a:ext>
                </a:extLst>
              </p:cNvPr>
              <p:cNvSpPr/>
              <p:nvPr/>
            </p:nvSpPr>
            <p:spPr>
              <a:xfrm>
                <a:off x="3102338" y="2656914"/>
                <a:ext cx="38943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930" extrusionOk="0">
                    <a:moveTo>
                      <a:pt x="1025" y="72"/>
                    </a:moveTo>
                    <a:cubicBezTo>
                      <a:pt x="1275" y="131"/>
                      <a:pt x="1310" y="810"/>
                      <a:pt x="1108" y="1584"/>
                    </a:cubicBezTo>
                    <a:cubicBezTo>
                      <a:pt x="894" y="2358"/>
                      <a:pt x="536" y="2929"/>
                      <a:pt x="286" y="2858"/>
                    </a:cubicBezTo>
                    <a:cubicBezTo>
                      <a:pt x="36" y="2786"/>
                      <a:pt x="1" y="2119"/>
                      <a:pt x="215" y="1345"/>
                    </a:cubicBezTo>
                    <a:cubicBezTo>
                      <a:pt x="417" y="572"/>
                      <a:pt x="786" y="0"/>
                      <a:pt x="1025" y="7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2" name="Google Shape;2094;p47">
                <a:extLst>
                  <a:ext uri="{FF2B5EF4-FFF2-40B4-BE49-F238E27FC236}">
                    <a16:creationId xmlns:a16="http://schemas.microsoft.com/office/drawing/2014/main" id="{46604E17-B23C-48A2-9E7A-339D82950527}"/>
                  </a:ext>
                </a:extLst>
              </p:cNvPr>
              <p:cNvSpPr/>
              <p:nvPr/>
            </p:nvSpPr>
            <p:spPr>
              <a:xfrm>
                <a:off x="3187234" y="3075664"/>
                <a:ext cx="32913" cy="3327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120" extrusionOk="0">
                    <a:moveTo>
                      <a:pt x="667" y="452"/>
                    </a:moveTo>
                    <a:cubicBezTo>
                      <a:pt x="941" y="726"/>
                      <a:pt x="1107" y="1000"/>
                      <a:pt x="1048" y="1060"/>
                    </a:cubicBezTo>
                    <a:cubicBezTo>
                      <a:pt x="988" y="1119"/>
                      <a:pt x="715" y="941"/>
                      <a:pt x="441" y="667"/>
                    </a:cubicBezTo>
                    <a:cubicBezTo>
                      <a:pt x="167" y="393"/>
                      <a:pt x="0" y="119"/>
                      <a:pt x="60" y="60"/>
                    </a:cubicBezTo>
                    <a:cubicBezTo>
                      <a:pt x="119" y="0"/>
                      <a:pt x="393" y="167"/>
                      <a:pt x="667" y="45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3" name="Google Shape;2095;p47">
                <a:extLst>
                  <a:ext uri="{FF2B5EF4-FFF2-40B4-BE49-F238E27FC236}">
                    <a16:creationId xmlns:a16="http://schemas.microsoft.com/office/drawing/2014/main" id="{60599DA7-ABBE-44BD-9EDF-AD068B9DC392}"/>
                  </a:ext>
                </a:extLst>
              </p:cNvPr>
              <p:cNvSpPr/>
              <p:nvPr/>
            </p:nvSpPr>
            <p:spPr>
              <a:xfrm>
                <a:off x="3185803" y="3724622"/>
                <a:ext cx="226387" cy="130513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29291" extrusionOk="0">
                    <a:moveTo>
                      <a:pt x="6775" y="29290"/>
                    </a:moveTo>
                    <a:lnTo>
                      <a:pt x="6478" y="29278"/>
                    </a:lnTo>
                    <a:cubicBezTo>
                      <a:pt x="7418" y="12467"/>
                      <a:pt x="72" y="275"/>
                      <a:pt x="1" y="156"/>
                    </a:cubicBezTo>
                    <a:lnTo>
                      <a:pt x="262" y="1"/>
                    </a:lnTo>
                    <a:cubicBezTo>
                      <a:pt x="322" y="120"/>
                      <a:pt x="7716" y="12383"/>
                      <a:pt x="6775" y="29290"/>
                    </a:cubicBezTo>
                    <a:close/>
                  </a:path>
                </a:pathLst>
              </a:custGeom>
              <a:solidFill>
                <a:srgbClr val="75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4" name="Google Shape;2096;p47">
                <a:extLst>
                  <a:ext uri="{FF2B5EF4-FFF2-40B4-BE49-F238E27FC236}">
                    <a16:creationId xmlns:a16="http://schemas.microsoft.com/office/drawing/2014/main" id="{EA11463E-66E2-49C2-8A88-A781503D05E8}"/>
                  </a:ext>
                </a:extLst>
              </p:cNvPr>
              <p:cNvSpPr/>
              <p:nvPr/>
            </p:nvSpPr>
            <p:spPr>
              <a:xfrm>
                <a:off x="3031967" y="3069634"/>
                <a:ext cx="345915" cy="1019327"/>
              </a:xfrm>
              <a:custGeom>
                <a:avLst/>
                <a:gdLst/>
                <a:ahLst/>
                <a:cxnLst/>
                <a:rect l="l" t="t" r="r" b="b"/>
                <a:pathLst>
                  <a:path w="11645" h="34315" extrusionOk="0">
                    <a:moveTo>
                      <a:pt x="11347" y="34314"/>
                    </a:moveTo>
                    <a:cubicBezTo>
                      <a:pt x="9251" y="24408"/>
                      <a:pt x="1036" y="2322"/>
                      <a:pt x="310" y="382"/>
                    </a:cubicBezTo>
                    <a:lnTo>
                      <a:pt x="96" y="453"/>
                    </a:lnTo>
                    <a:lnTo>
                      <a:pt x="0" y="155"/>
                    </a:lnTo>
                    <a:lnTo>
                      <a:pt x="488" y="1"/>
                    </a:lnTo>
                    <a:lnTo>
                      <a:pt x="548" y="132"/>
                    </a:lnTo>
                    <a:cubicBezTo>
                      <a:pt x="631" y="370"/>
                      <a:pt x="9466" y="23908"/>
                      <a:pt x="11645" y="34243"/>
                    </a:cubicBezTo>
                    <a:close/>
                  </a:path>
                </a:pathLst>
              </a:custGeom>
              <a:solidFill>
                <a:srgbClr val="75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5" name="Google Shape;2097;p47">
                <a:extLst>
                  <a:ext uri="{FF2B5EF4-FFF2-40B4-BE49-F238E27FC236}">
                    <a16:creationId xmlns:a16="http://schemas.microsoft.com/office/drawing/2014/main" id="{41D1B58E-84FE-480D-BC6F-13E7F476FE9C}"/>
                  </a:ext>
                </a:extLst>
              </p:cNvPr>
              <p:cNvSpPr/>
              <p:nvPr/>
            </p:nvSpPr>
            <p:spPr>
              <a:xfrm>
                <a:off x="3337542" y="3276886"/>
                <a:ext cx="113919" cy="96873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2612" extrusionOk="0">
                    <a:moveTo>
                      <a:pt x="1477" y="32612"/>
                    </a:moveTo>
                    <a:cubicBezTo>
                      <a:pt x="0" y="20408"/>
                      <a:pt x="3501" y="203"/>
                      <a:pt x="3536" y="1"/>
                    </a:cubicBezTo>
                    <a:lnTo>
                      <a:pt x="3834" y="60"/>
                    </a:lnTo>
                    <a:cubicBezTo>
                      <a:pt x="3798" y="263"/>
                      <a:pt x="310" y="20408"/>
                      <a:pt x="1774" y="32576"/>
                    </a:cubicBezTo>
                    <a:close/>
                  </a:path>
                </a:pathLst>
              </a:custGeom>
              <a:solidFill>
                <a:srgbClr val="75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6" name="Google Shape;2098;p47">
                <a:extLst>
                  <a:ext uri="{FF2B5EF4-FFF2-40B4-BE49-F238E27FC236}">
                    <a16:creationId xmlns:a16="http://schemas.microsoft.com/office/drawing/2014/main" id="{D32080A2-BA8C-4AB4-8775-A0020FCEDD18}"/>
                  </a:ext>
                </a:extLst>
              </p:cNvPr>
              <p:cNvSpPr/>
              <p:nvPr/>
            </p:nvSpPr>
            <p:spPr>
              <a:xfrm>
                <a:off x="2619216" y="3177166"/>
                <a:ext cx="785549" cy="78516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6432" extrusionOk="0">
                    <a:moveTo>
                      <a:pt x="26444" y="13216"/>
                    </a:moveTo>
                    <a:cubicBezTo>
                      <a:pt x="26444" y="20515"/>
                      <a:pt x="20527" y="26432"/>
                      <a:pt x="13229" y="26432"/>
                    </a:cubicBezTo>
                    <a:cubicBezTo>
                      <a:pt x="5930" y="26432"/>
                      <a:pt x="1" y="20515"/>
                      <a:pt x="1" y="13216"/>
                    </a:cubicBezTo>
                    <a:cubicBezTo>
                      <a:pt x="1" y="5918"/>
                      <a:pt x="5930" y="0"/>
                      <a:pt x="13229" y="0"/>
                    </a:cubicBezTo>
                    <a:cubicBezTo>
                      <a:pt x="20527" y="0"/>
                      <a:pt x="26444" y="5918"/>
                      <a:pt x="26444" y="13216"/>
                    </a:cubicBezTo>
                    <a:close/>
                  </a:path>
                </a:pathLst>
              </a:custGeom>
              <a:solidFill>
                <a:srgbClr val="CCE7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7" name="Google Shape;2099;p47">
                <a:extLst>
                  <a:ext uri="{FF2B5EF4-FFF2-40B4-BE49-F238E27FC236}">
                    <a16:creationId xmlns:a16="http://schemas.microsoft.com/office/drawing/2014/main" id="{2552C111-C409-404C-B3E4-A04DABEE6065}"/>
                  </a:ext>
                </a:extLst>
              </p:cNvPr>
              <p:cNvSpPr/>
              <p:nvPr/>
            </p:nvSpPr>
            <p:spPr>
              <a:xfrm>
                <a:off x="2736283" y="3624196"/>
                <a:ext cx="120276" cy="126989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4275" extrusionOk="0">
                    <a:moveTo>
                      <a:pt x="3965" y="2299"/>
                    </a:moveTo>
                    <a:cubicBezTo>
                      <a:pt x="4049" y="3465"/>
                      <a:pt x="3287" y="4275"/>
                      <a:pt x="2287" y="4120"/>
                    </a:cubicBezTo>
                    <a:cubicBezTo>
                      <a:pt x="1275" y="3953"/>
                      <a:pt x="322" y="2989"/>
                      <a:pt x="179" y="1929"/>
                    </a:cubicBezTo>
                    <a:cubicBezTo>
                      <a:pt x="1" y="905"/>
                      <a:pt x="834" y="1"/>
                      <a:pt x="1870" y="84"/>
                    </a:cubicBezTo>
                    <a:cubicBezTo>
                      <a:pt x="2942" y="132"/>
                      <a:pt x="3882" y="1144"/>
                      <a:pt x="3965" y="2299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8" name="Google Shape;2100;p47">
                <a:extLst>
                  <a:ext uri="{FF2B5EF4-FFF2-40B4-BE49-F238E27FC236}">
                    <a16:creationId xmlns:a16="http://schemas.microsoft.com/office/drawing/2014/main" id="{540A3878-FFB3-40E4-9C14-B72DD17D5763}"/>
                  </a:ext>
                </a:extLst>
              </p:cNvPr>
              <p:cNvSpPr/>
              <p:nvPr/>
            </p:nvSpPr>
            <p:spPr>
              <a:xfrm>
                <a:off x="3018867" y="3630910"/>
                <a:ext cx="125593" cy="131593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430" extrusionOk="0">
                    <a:moveTo>
                      <a:pt x="4132" y="2132"/>
                    </a:moveTo>
                    <a:cubicBezTo>
                      <a:pt x="4061" y="3311"/>
                      <a:pt x="3120" y="4311"/>
                      <a:pt x="2013" y="4370"/>
                    </a:cubicBezTo>
                    <a:cubicBezTo>
                      <a:pt x="918" y="4430"/>
                      <a:pt x="1" y="3477"/>
                      <a:pt x="1" y="2263"/>
                    </a:cubicBezTo>
                    <a:cubicBezTo>
                      <a:pt x="1" y="1049"/>
                      <a:pt x="977" y="25"/>
                      <a:pt x="2144" y="13"/>
                    </a:cubicBezTo>
                    <a:cubicBezTo>
                      <a:pt x="3299" y="1"/>
                      <a:pt x="4227" y="977"/>
                      <a:pt x="4132" y="2132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9" name="Google Shape;2101;p47">
                <a:extLst>
                  <a:ext uri="{FF2B5EF4-FFF2-40B4-BE49-F238E27FC236}">
                    <a16:creationId xmlns:a16="http://schemas.microsoft.com/office/drawing/2014/main" id="{2F5F2558-EFCA-404A-B9D0-ED42EC95BD63}"/>
                  </a:ext>
                </a:extLst>
              </p:cNvPr>
              <p:cNvSpPr/>
              <p:nvPr/>
            </p:nvSpPr>
            <p:spPr>
              <a:xfrm>
                <a:off x="3292984" y="3606522"/>
                <a:ext cx="97640" cy="133702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501" extrusionOk="0">
                    <a:moveTo>
                      <a:pt x="3108" y="1227"/>
                    </a:moveTo>
                    <a:cubicBezTo>
                      <a:pt x="3286" y="2120"/>
                      <a:pt x="2822" y="3322"/>
                      <a:pt x="2119" y="3906"/>
                    </a:cubicBezTo>
                    <a:cubicBezTo>
                      <a:pt x="1417" y="4501"/>
                      <a:pt x="619" y="4179"/>
                      <a:pt x="310" y="3167"/>
                    </a:cubicBezTo>
                    <a:cubicBezTo>
                      <a:pt x="0" y="2155"/>
                      <a:pt x="393" y="941"/>
                      <a:pt x="1226" y="477"/>
                    </a:cubicBezTo>
                    <a:cubicBezTo>
                      <a:pt x="2048" y="0"/>
                      <a:pt x="2917" y="346"/>
                      <a:pt x="3108" y="1227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0" name="Google Shape;2102;p47">
                <a:extLst>
                  <a:ext uri="{FF2B5EF4-FFF2-40B4-BE49-F238E27FC236}">
                    <a16:creationId xmlns:a16="http://schemas.microsoft.com/office/drawing/2014/main" id="{F95DB6E4-2386-4A03-90FB-D0CDDBA33E88}"/>
                  </a:ext>
                </a:extLst>
              </p:cNvPr>
              <p:cNvSpPr/>
              <p:nvPr/>
            </p:nvSpPr>
            <p:spPr>
              <a:xfrm>
                <a:off x="2779445" y="3201198"/>
                <a:ext cx="108245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918" extrusionOk="0">
                    <a:moveTo>
                      <a:pt x="3441" y="1501"/>
                    </a:moveTo>
                    <a:cubicBezTo>
                      <a:pt x="3227" y="2465"/>
                      <a:pt x="2310" y="3454"/>
                      <a:pt x="1381" y="3692"/>
                    </a:cubicBezTo>
                    <a:cubicBezTo>
                      <a:pt x="465" y="3918"/>
                      <a:pt x="0" y="3406"/>
                      <a:pt x="369" y="2537"/>
                    </a:cubicBezTo>
                    <a:cubicBezTo>
                      <a:pt x="738" y="1680"/>
                      <a:pt x="1655" y="691"/>
                      <a:pt x="2417" y="346"/>
                    </a:cubicBezTo>
                    <a:cubicBezTo>
                      <a:pt x="3179" y="1"/>
                      <a:pt x="3644" y="525"/>
                      <a:pt x="3441" y="1501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1" name="Google Shape;2103;p47">
                <a:extLst>
                  <a:ext uri="{FF2B5EF4-FFF2-40B4-BE49-F238E27FC236}">
                    <a16:creationId xmlns:a16="http://schemas.microsoft.com/office/drawing/2014/main" id="{E8107DE0-E6D9-40A6-817A-27A38B88F75D}"/>
                  </a:ext>
                </a:extLst>
              </p:cNvPr>
              <p:cNvSpPr/>
              <p:nvPr/>
            </p:nvSpPr>
            <p:spPr>
              <a:xfrm>
                <a:off x="3017114" y="3177166"/>
                <a:ext cx="106819" cy="114602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858" extrusionOk="0">
                    <a:moveTo>
                      <a:pt x="3429" y="2131"/>
                    </a:moveTo>
                    <a:cubicBezTo>
                      <a:pt x="3596" y="3120"/>
                      <a:pt x="2917" y="3858"/>
                      <a:pt x="1893" y="3774"/>
                    </a:cubicBezTo>
                    <a:cubicBezTo>
                      <a:pt x="857" y="3691"/>
                      <a:pt x="48" y="2834"/>
                      <a:pt x="12" y="1786"/>
                    </a:cubicBezTo>
                    <a:cubicBezTo>
                      <a:pt x="0" y="762"/>
                      <a:pt x="727" y="0"/>
                      <a:pt x="1584" y="107"/>
                    </a:cubicBezTo>
                    <a:cubicBezTo>
                      <a:pt x="2441" y="214"/>
                      <a:pt x="3263" y="1143"/>
                      <a:pt x="3429" y="2131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2" name="Google Shape;2104;p47">
                <a:extLst>
                  <a:ext uri="{FF2B5EF4-FFF2-40B4-BE49-F238E27FC236}">
                    <a16:creationId xmlns:a16="http://schemas.microsoft.com/office/drawing/2014/main" id="{96A0D741-7ECC-48B2-952E-778252753AFC}"/>
                  </a:ext>
                </a:extLst>
              </p:cNvPr>
              <p:cNvSpPr/>
              <p:nvPr/>
            </p:nvSpPr>
            <p:spPr>
              <a:xfrm>
                <a:off x="3231079" y="3247181"/>
                <a:ext cx="106136" cy="109314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680" extrusionOk="0">
                    <a:moveTo>
                      <a:pt x="3037" y="2703"/>
                    </a:moveTo>
                    <a:cubicBezTo>
                      <a:pt x="3572" y="3394"/>
                      <a:pt x="3334" y="3680"/>
                      <a:pt x="2537" y="3322"/>
                    </a:cubicBezTo>
                    <a:cubicBezTo>
                      <a:pt x="1727" y="2965"/>
                      <a:pt x="774" y="1977"/>
                      <a:pt x="382" y="1132"/>
                    </a:cubicBezTo>
                    <a:cubicBezTo>
                      <a:pt x="1" y="274"/>
                      <a:pt x="215" y="1"/>
                      <a:pt x="870" y="513"/>
                    </a:cubicBezTo>
                    <a:cubicBezTo>
                      <a:pt x="1655" y="1167"/>
                      <a:pt x="2382" y="1906"/>
                      <a:pt x="3037" y="2703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3" name="Google Shape;2105;p47">
                <a:extLst>
                  <a:ext uri="{FF2B5EF4-FFF2-40B4-BE49-F238E27FC236}">
                    <a16:creationId xmlns:a16="http://schemas.microsoft.com/office/drawing/2014/main" id="{050224B6-0268-4E63-B764-F2CB3BD79A56}"/>
                  </a:ext>
                </a:extLst>
              </p:cNvPr>
              <p:cNvSpPr/>
              <p:nvPr/>
            </p:nvSpPr>
            <p:spPr>
              <a:xfrm>
                <a:off x="2621711" y="3425440"/>
                <a:ext cx="110354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799" extrusionOk="0">
                    <a:moveTo>
                      <a:pt x="3584" y="1727"/>
                    </a:moveTo>
                    <a:cubicBezTo>
                      <a:pt x="3453" y="2774"/>
                      <a:pt x="2596" y="3703"/>
                      <a:pt x="1643" y="3751"/>
                    </a:cubicBezTo>
                    <a:cubicBezTo>
                      <a:pt x="679" y="3798"/>
                      <a:pt x="0" y="3084"/>
                      <a:pt x="191" y="2191"/>
                    </a:cubicBezTo>
                    <a:cubicBezTo>
                      <a:pt x="381" y="1298"/>
                      <a:pt x="1298" y="417"/>
                      <a:pt x="2203" y="215"/>
                    </a:cubicBezTo>
                    <a:cubicBezTo>
                      <a:pt x="3108" y="0"/>
                      <a:pt x="3715" y="667"/>
                      <a:pt x="3584" y="1727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4" name="Google Shape;2106;p47">
                <a:extLst>
                  <a:ext uri="{FF2B5EF4-FFF2-40B4-BE49-F238E27FC236}">
                    <a16:creationId xmlns:a16="http://schemas.microsoft.com/office/drawing/2014/main" id="{72BDF454-0FD3-4591-B00A-317A888621B6}"/>
                  </a:ext>
                </a:extLst>
              </p:cNvPr>
              <p:cNvSpPr/>
              <p:nvPr/>
            </p:nvSpPr>
            <p:spPr>
              <a:xfrm>
                <a:off x="2879521" y="3397132"/>
                <a:ext cx="126306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442" extrusionOk="0">
                    <a:moveTo>
                      <a:pt x="4251" y="2180"/>
                    </a:moveTo>
                    <a:cubicBezTo>
                      <a:pt x="4251" y="3394"/>
                      <a:pt x="3263" y="4430"/>
                      <a:pt x="2096" y="4442"/>
                    </a:cubicBezTo>
                    <a:cubicBezTo>
                      <a:pt x="917" y="4442"/>
                      <a:pt x="1" y="3442"/>
                      <a:pt x="84" y="2275"/>
                    </a:cubicBezTo>
                    <a:cubicBezTo>
                      <a:pt x="132" y="1084"/>
                      <a:pt x="1084" y="84"/>
                      <a:pt x="2203" y="48"/>
                    </a:cubicBezTo>
                    <a:cubicBezTo>
                      <a:pt x="3323" y="1"/>
                      <a:pt x="4251" y="953"/>
                      <a:pt x="4251" y="2180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5" name="Google Shape;2107;p47">
                <a:extLst>
                  <a:ext uri="{FF2B5EF4-FFF2-40B4-BE49-F238E27FC236}">
                    <a16:creationId xmlns:a16="http://schemas.microsoft.com/office/drawing/2014/main" id="{28401C96-46CF-4E09-B12C-E8B26D19DE72}"/>
                  </a:ext>
                </a:extLst>
              </p:cNvPr>
              <p:cNvSpPr/>
              <p:nvPr/>
            </p:nvSpPr>
            <p:spPr>
              <a:xfrm>
                <a:off x="3169530" y="3406697"/>
                <a:ext cx="119949" cy="126989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275" extrusionOk="0">
                    <a:moveTo>
                      <a:pt x="3882" y="2310"/>
                    </a:moveTo>
                    <a:cubicBezTo>
                      <a:pt x="4037" y="3358"/>
                      <a:pt x="3192" y="4275"/>
                      <a:pt x="2144" y="4215"/>
                    </a:cubicBezTo>
                    <a:cubicBezTo>
                      <a:pt x="1072" y="4179"/>
                      <a:pt x="144" y="3167"/>
                      <a:pt x="72" y="2001"/>
                    </a:cubicBezTo>
                    <a:cubicBezTo>
                      <a:pt x="1" y="834"/>
                      <a:pt x="775" y="0"/>
                      <a:pt x="1799" y="143"/>
                    </a:cubicBezTo>
                    <a:cubicBezTo>
                      <a:pt x="2811" y="274"/>
                      <a:pt x="3763" y="1250"/>
                      <a:pt x="3882" y="2310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6" name="Google Shape;2108;p47">
                <a:extLst>
                  <a:ext uri="{FF2B5EF4-FFF2-40B4-BE49-F238E27FC236}">
                    <a16:creationId xmlns:a16="http://schemas.microsoft.com/office/drawing/2014/main" id="{4D2E565D-FFF9-46D3-87D7-E215C74C67BA}"/>
                  </a:ext>
                </a:extLst>
              </p:cNvPr>
              <p:cNvSpPr/>
              <p:nvPr/>
            </p:nvSpPr>
            <p:spPr>
              <a:xfrm>
                <a:off x="2687122" y="3782999"/>
                <a:ext cx="105780" cy="109314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680" extrusionOk="0">
                    <a:moveTo>
                      <a:pt x="3180" y="2548"/>
                    </a:moveTo>
                    <a:cubicBezTo>
                      <a:pt x="3561" y="3406"/>
                      <a:pt x="3358" y="3680"/>
                      <a:pt x="2703" y="3168"/>
                    </a:cubicBezTo>
                    <a:cubicBezTo>
                      <a:pt x="1918" y="2513"/>
                      <a:pt x="1191" y="1775"/>
                      <a:pt x="536" y="989"/>
                    </a:cubicBezTo>
                    <a:cubicBezTo>
                      <a:pt x="1" y="298"/>
                      <a:pt x="227" y="1"/>
                      <a:pt x="1037" y="358"/>
                    </a:cubicBezTo>
                    <a:cubicBezTo>
                      <a:pt x="1834" y="715"/>
                      <a:pt x="2799" y="1703"/>
                      <a:pt x="3180" y="2548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7" name="Google Shape;2109;p47">
                <a:extLst>
                  <a:ext uri="{FF2B5EF4-FFF2-40B4-BE49-F238E27FC236}">
                    <a16:creationId xmlns:a16="http://schemas.microsoft.com/office/drawing/2014/main" id="{0F05DD07-D74D-42F3-9C7D-8CD98C0FB8F5}"/>
                  </a:ext>
                </a:extLst>
              </p:cNvPr>
              <p:cNvSpPr/>
              <p:nvPr/>
            </p:nvSpPr>
            <p:spPr>
              <a:xfrm>
                <a:off x="2900403" y="3847726"/>
                <a:ext cx="106463" cy="11460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858" extrusionOk="0">
                    <a:moveTo>
                      <a:pt x="3584" y="2072"/>
                    </a:moveTo>
                    <a:cubicBezTo>
                      <a:pt x="3584" y="3096"/>
                      <a:pt x="2870" y="3858"/>
                      <a:pt x="2012" y="3751"/>
                    </a:cubicBezTo>
                    <a:cubicBezTo>
                      <a:pt x="1155" y="3644"/>
                      <a:pt x="334" y="2715"/>
                      <a:pt x="167" y="1727"/>
                    </a:cubicBezTo>
                    <a:cubicBezTo>
                      <a:pt x="0" y="739"/>
                      <a:pt x="679" y="0"/>
                      <a:pt x="1691" y="84"/>
                    </a:cubicBezTo>
                    <a:cubicBezTo>
                      <a:pt x="2739" y="167"/>
                      <a:pt x="3548" y="1024"/>
                      <a:pt x="3584" y="2072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8" name="Google Shape;2110;p47">
                <a:extLst>
                  <a:ext uri="{FF2B5EF4-FFF2-40B4-BE49-F238E27FC236}">
                    <a16:creationId xmlns:a16="http://schemas.microsoft.com/office/drawing/2014/main" id="{5BE57334-D5B5-41EB-A5CD-A8321FB92651}"/>
                  </a:ext>
                </a:extLst>
              </p:cNvPr>
              <p:cNvSpPr/>
              <p:nvPr/>
            </p:nvSpPr>
            <p:spPr>
              <a:xfrm>
                <a:off x="3136647" y="3821913"/>
                <a:ext cx="107889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918" extrusionOk="0">
                    <a:moveTo>
                      <a:pt x="3275" y="1381"/>
                    </a:moveTo>
                    <a:cubicBezTo>
                      <a:pt x="2906" y="2239"/>
                      <a:pt x="1989" y="3239"/>
                      <a:pt x="1227" y="3572"/>
                    </a:cubicBezTo>
                    <a:cubicBezTo>
                      <a:pt x="465" y="3917"/>
                      <a:pt x="1" y="3393"/>
                      <a:pt x="203" y="2417"/>
                    </a:cubicBezTo>
                    <a:cubicBezTo>
                      <a:pt x="405" y="1453"/>
                      <a:pt x="1334" y="465"/>
                      <a:pt x="2263" y="226"/>
                    </a:cubicBezTo>
                    <a:cubicBezTo>
                      <a:pt x="3180" y="0"/>
                      <a:pt x="3632" y="512"/>
                      <a:pt x="3275" y="1381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9" name="Google Shape;2111;p47">
                <a:extLst>
                  <a:ext uri="{FF2B5EF4-FFF2-40B4-BE49-F238E27FC236}">
                    <a16:creationId xmlns:a16="http://schemas.microsoft.com/office/drawing/2014/main" id="{EFDDA413-7F79-45BB-B20C-626AE15DA87E}"/>
                  </a:ext>
                </a:extLst>
              </p:cNvPr>
              <p:cNvSpPr/>
              <p:nvPr/>
            </p:nvSpPr>
            <p:spPr>
              <a:xfrm>
                <a:off x="2619216" y="3177166"/>
                <a:ext cx="785549" cy="78516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6432" extrusionOk="0">
                    <a:moveTo>
                      <a:pt x="26444" y="13216"/>
                    </a:moveTo>
                    <a:cubicBezTo>
                      <a:pt x="26444" y="20515"/>
                      <a:pt x="20527" y="26432"/>
                      <a:pt x="13229" y="26432"/>
                    </a:cubicBezTo>
                    <a:cubicBezTo>
                      <a:pt x="5930" y="26432"/>
                      <a:pt x="1" y="20515"/>
                      <a:pt x="1" y="13216"/>
                    </a:cubicBezTo>
                    <a:cubicBezTo>
                      <a:pt x="1" y="5918"/>
                      <a:pt x="5930" y="0"/>
                      <a:pt x="13229" y="0"/>
                    </a:cubicBezTo>
                    <a:cubicBezTo>
                      <a:pt x="20527" y="0"/>
                      <a:pt x="26444" y="5918"/>
                      <a:pt x="26444" y="132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5E0"/>
                  </a:gs>
                  <a:gs pos="100000">
                    <a:srgbClr val="FA57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0" name="Google Shape;2112;p47">
                <a:extLst>
                  <a:ext uri="{FF2B5EF4-FFF2-40B4-BE49-F238E27FC236}">
                    <a16:creationId xmlns:a16="http://schemas.microsoft.com/office/drawing/2014/main" id="{221D9933-66AF-4304-8441-1C509CF6DB8A}"/>
                  </a:ext>
                </a:extLst>
              </p:cNvPr>
              <p:cNvSpPr/>
              <p:nvPr/>
            </p:nvSpPr>
            <p:spPr>
              <a:xfrm>
                <a:off x="2676874" y="3659575"/>
                <a:ext cx="83501" cy="134059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4513" extrusionOk="0">
                    <a:moveTo>
                      <a:pt x="2108" y="1917"/>
                    </a:moveTo>
                    <a:cubicBezTo>
                      <a:pt x="2667" y="3060"/>
                      <a:pt x="2810" y="4144"/>
                      <a:pt x="2429" y="4322"/>
                    </a:cubicBezTo>
                    <a:cubicBezTo>
                      <a:pt x="2048" y="4513"/>
                      <a:pt x="1274" y="3751"/>
                      <a:pt x="715" y="2608"/>
                    </a:cubicBezTo>
                    <a:cubicBezTo>
                      <a:pt x="155" y="1465"/>
                      <a:pt x="0" y="381"/>
                      <a:pt x="393" y="191"/>
                    </a:cubicBezTo>
                    <a:cubicBezTo>
                      <a:pt x="774" y="0"/>
                      <a:pt x="1536" y="774"/>
                      <a:pt x="2108" y="1917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1" name="Google Shape;2113;p47">
                <a:extLst>
                  <a:ext uri="{FF2B5EF4-FFF2-40B4-BE49-F238E27FC236}">
                    <a16:creationId xmlns:a16="http://schemas.microsoft.com/office/drawing/2014/main" id="{C4550D09-D3C7-4DEF-999F-5683E255820D}"/>
                  </a:ext>
                </a:extLst>
              </p:cNvPr>
              <p:cNvSpPr/>
              <p:nvPr/>
            </p:nvSpPr>
            <p:spPr>
              <a:xfrm>
                <a:off x="3139469" y="3262033"/>
                <a:ext cx="200568" cy="251839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8478" extrusionOk="0">
                    <a:moveTo>
                      <a:pt x="5775" y="3061"/>
                    </a:moveTo>
                    <a:cubicBezTo>
                      <a:pt x="6752" y="5037"/>
                      <a:pt x="6478" y="7180"/>
                      <a:pt x="5144" y="7835"/>
                    </a:cubicBezTo>
                    <a:cubicBezTo>
                      <a:pt x="3823" y="8478"/>
                      <a:pt x="1965" y="7406"/>
                      <a:pt x="977" y="5418"/>
                    </a:cubicBezTo>
                    <a:cubicBezTo>
                      <a:pt x="1" y="3442"/>
                      <a:pt x="287" y="1298"/>
                      <a:pt x="1608" y="655"/>
                    </a:cubicBezTo>
                    <a:cubicBezTo>
                      <a:pt x="2930" y="1"/>
                      <a:pt x="4787" y="1072"/>
                      <a:pt x="5775" y="3061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2" name="Google Shape;2114;p47">
                <a:extLst>
                  <a:ext uri="{FF2B5EF4-FFF2-40B4-BE49-F238E27FC236}">
                    <a16:creationId xmlns:a16="http://schemas.microsoft.com/office/drawing/2014/main" id="{57EC60C1-629E-4E90-ADB3-5FE85E778BAF}"/>
                  </a:ext>
                </a:extLst>
              </p:cNvPr>
              <p:cNvSpPr/>
              <p:nvPr/>
            </p:nvSpPr>
            <p:spPr>
              <a:xfrm>
                <a:off x="3238862" y="3728193"/>
                <a:ext cx="84897" cy="12202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108" extrusionOk="0">
                    <a:moveTo>
                      <a:pt x="2322" y="262"/>
                    </a:moveTo>
                    <a:cubicBezTo>
                      <a:pt x="2846" y="512"/>
                      <a:pt x="2858" y="1524"/>
                      <a:pt x="2370" y="2524"/>
                    </a:cubicBezTo>
                    <a:cubicBezTo>
                      <a:pt x="1870" y="3512"/>
                      <a:pt x="1048" y="4108"/>
                      <a:pt x="536" y="3846"/>
                    </a:cubicBezTo>
                    <a:cubicBezTo>
                      <a:pt x="12" y="3596"/>
                      <a:pt x="0" y="2572"/>
                      <a:pt x="489" y="1584"/>
                    </a:cubicBezTo>
                    <a:cubicBezTo>
                      <a:pt x="989" y="595"/>
                      <a:pt x="1810" y="0"/>
                      <a:pt x="2322" y="26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3" name="Google Shape;2115;p47">
                <a:extLst>
                  <a:ext uri="{FF2B5EF4-FFF2-40B4-BE49-F238E27FC236}">
                    <a16:creationId xmlns:a16="http://schemas.microsoft.com/office/drawing/2014/main" id="{AA1C2455-46EE-491B-941A-70A4A69AB8E5}"/>
                  </a:ext>
                </a:extLst>
              </p:cNvPr>
              <p:cNvSpPr/>
              <p:nvPr/>
            </p:nvSpPr>
            <p:spPr>
              <a:xfrm>
                <a:off x="2668021" y="3429332"/>
                <a:ext cx="38943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930" extrusionOk="0">
                    <a:moveTo>
                      <a:pt x="1025" y="72"/>
                    </a:moveTo>
                    <a:cubicBezTo>
                      <a:pt x="1275" y="131"/>
                      <a:pt x="1310" y="810"/>
                      <a:pt x="1096" y="1584"/>
                    </a:cubicBezTo>
                    <a:cubicBezTo>
                      <a:pt x="894" y="2358"/>
                      <a:pt x="525" y="2929"/>
                      <a:pt x="275" y="2858"/>
                    </a:cubicBezTo>
                    <a:cubicBezTo>
                      <a:pt x="36" y="2798"/>
                      <a:pt x="1" y="2120"/>
                      <a:pt x="203" y="1346"/>
                    </a:cubicBezTo>
                    <a:cubicBezTo>
                      <a:pt x="417" y="572"/>
                      <a:pt x="775" y="0"/>
                      <a:pt x="1025" y="7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4" name="Google Shape;2116;p47">
                <a:extLst>
                  <a:ext uri="{FF2B5EF4-FFF2-40B4-BE49-F238E27FC236}">
                    <a16:creationId xmlns:a16="http://schemas.microsoft.com/office/drawing/2014/main" id="{19513F8F-7F8B-423A-A983-C9AEAB534DD7}"/>
                  </a:ext>
                </a:extLst>
              </p:cNvPr>
              <p:cNvSpPr/>
              <p:nvPr/>
            </p:nvSpPr>
            <p:spPr>
              <a:xfrm>
                <a:off x="2759275" y="3830378"/>
                <a:ext cx="42122" cy="42478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30" extrusionOk="0">
                    <a:moveTo>
                      <a:pt x="846" y="572"/>
                    </a:moveTo>
                    <a:cubicBezTo>
                      <a:pt x="1203" y="918"/>
                      <a:pt x="1417" y="1275"/>
                      <a:pt x="1346" y="1346"/>
                    </a:cubicBezTo>
                    <a:cubicBezTo>
                      <a:pt x="1263" y="1430"/>
                      <a:pt x="917" y="1203"/>
                      <a:pt x="572" y="858"/>
                    </a:cubicBezTo>
                    <a:cubicBezTo>
                      <a:pt x="215" y="501"/>
                      <a:pt x="1" y="156"/>
                      <a:pt x="72" y="72"/>
                    </a:cubicBezTo>
                    <a:cubicBezTo>
                      <a:pt x="155" y="1"/>
                      <a:pt x="501" y="227"/>
                      <a:pt x="846" y="57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5" name="Google Shape;2117;p47">
                <a:extLst>
                  <a:ext uri="{FF2B5EF4-FFF2-40B4-BE49-F238E27FC236}">
                    <a16:creationId xmlns:a16="http://schemas.microsoft.com/office/drawing/2014/main" id="{D32D460E-EB6C-4BF5-B581-CB972DCB0327}"/>
                  </a:ext>
                </a:extLst>
              </p:cNvPr>
              <p:cNvSpPr/>
              <p:nvPr/>
            </p:nvSpPr>
            <p:spPr>
              <a:xfrm>
                <a:off x="3343891" y="3793230"/>
                <a:ext cx="270226" cy="1236472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81" extrusionOk="0">
                    <a:moveTo>
                      <a:pt x="298" y="26980"/>
                    </a:moveTo>
                    <a:lnTo>
                      <a:pt x="1" y="26980"/>
                    </a:lnTo>
                    <a:cubicBezTo>
                      <a:pt x="1" y="26873"/>
                      <a:pt x="132" y="16931"/>
                      <a:pt x="965" y="11205"/>
                    </a:cubicBezTo>
                    <a:cubicBezTo>
                      <a:pt x="1798" y="5418"/>
                      <a:pt x="8847" y="48"/>
                      <a:pt x="8918" y="1"/>
                    </a:cubicBezTo>
                    <a:lnTo>
                      <a:pt x="9097" y="251"/>
                    </a:lnTo>
                    <a:cubicBezTo>
                      <a:pt x="9026" y="298"/>
                      <a:pt x="2084" y="5585"/>
                      <a:pt x="1263" y="11240"/>
                    </a:cubicBezTo>
                    <a:cubicBezTo>
                      <a:pt x="429" y="16943"/>
                      <a:pt x="298" y="26873"/>
                      <a:pt x="298" y="26980"/>
                    </a:cubicBezTo>
                    <a:close/>
                  </a:path>
                </a:pathLst>
              </a:custGeom>
              <a:solidFill>
                <a:srgbClr val="75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6" name="Google Shape;2118;p47">
                <a:extLst>
                  <a:ext uri="{FF2B5EF4-FFF2-40B4-BE49-F238E27FC236}">
                    <a16:creationId xmlns:a16="http://schemas.microsoft.com/office/drawing/2014/main" id="{80B60CFE-6F20-4B17-A203-DEB4C68B50A2}"/>
                  </a:ext>
                </a:extLst>
              </p:cNvPr>
              <p:cNvSpPr/>
              <p:nvPr/>
            </p:nvSpPr>
            <p:spPr>
              <a:xfrm>
                <a:off x="3272814" y="3557004"/>
                <a:ext cx="748417" cy="748388"/>
              </a:xfrm>
              <a:custGeom>
                <a:avLst/>
                <a:gdLst/>
                <a:ahLst/>
                <a:cxnLst/>
                <a:rect l="l" t="t" r="r" b="b"/>
                <a:pathLst>
                  <a:path w="25195" h="25194" extrusionOk="0">
                    <a:moveTo>
                      <a:pt x="25194" y="12597"/>
                    </a:moveTo>
                    <a:cubicBezTo>
                      <a:pt x="25194" y="19562"/>
                      <a:pt x="19551" y="25194"/>
                      <a:pt x="12597" y="25194"/>
                    </a:cubicBezTo>
                    <a:cubicBezTo>
                      <a:pt x="5632" y="25194"/>
                      <a:pt x="0" y="19562"/>
                      <a:pt x="0" y="12597"/>
                    </a:cubicBezTo>
                    <a:cubicBezTo>
                      <a:pt x="0" y="5644"/>
                      <a:pt x="5632" y="0"/>
                      <a:pt x="12597" y="0"/>
                    </a:cubicBezTo>
                    <a:cubicBezTo>
                      <a:pt x="19551" y="0"/>
                      <a:pt x="25194" y="5644"/>
                      <a:pt x="25194" y="12597"/>
                    </a:cubicBez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7" name="Google Shape;2119;p47">
                <a:extLst>
                  <a:ext uri="{FF2B5EF4-FFF2-40B4-BE49-F238E27FC236}">
                    <a16:creationId xmlns:a16="http://schemas.microsoft.com/office/drawing/2014/main" id="{283BB2B7-0410-42A8-A01C-D826E57E818E}"/>
                  </a:ext>
                </a:extLst>
              </p:cNvPr>
              <p:cNvSpPr/>
              <p:nvPr/>
            </p:nvSpPr>
            <p:spPr>
              <a:xfrm>
                <a:off x="3272814" y="3557004"/>
                <a:ext cx="748417" cy="748388"/>
              </a:xfrm>
              <a:custGeom>
                <a:avLst/>
                <a:gdLst/>
                <a:ahLst/>
                <a:cxnLst/>
                <a:rect l="l" t="t" r="r" b="b"/>
                <a:pathLst>
                  <a:path w="25195" h="25194" extrusionOk="0">
                    <a:moveTo>
                      <a:pt x="25194" y="12597"/>
                    </a:moveTo>
                    <a:cubicBezTo>
                      <a:pt x="25194" y="19562"/>
                      <a:pt x="19551" y="25194"/>
                      <a:pt x="12597" y="25194"/>
                    </a:cubicBezTo>
                    <a:cubicBezTo>
                      <a:pt x="5632" y="25194"/>
                      <a:pt x="0" y="19562"/>
                      <a:pt x="0" y="12597"/>
                    </a:cubicBezTo>
                    <a:cubicBezTo>
                      <a:pt x="0" y="5644"/>
                      <a:pt x="5632" y="0"/>
                      <a:pt x="12597" y="0"/>
                    </a:cubicBezTo>
                    <a:cubicBezTo>
                      <a:pt x="19551" y="0"/>
                      <a:pt x="25194" y="5644"/>
                      <a:pt x="25194" y="125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7C4"/>
                  </a:gs>
                  <a:gs pos="100000">
                    <a:srgbClr val="FAE24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8" name="Google Shape;2120;p47">
                <a:extLst>
                  <a:ext uri="{FF2B5EF4-FFF2-40B4-BE49-F238E27FC236}">
                    <a16:creationId xmlns:a16="http://schemas.microsoft.com/office/drawing/2014/main" id="{B862D090-0F92-410A-B797-E327D1342082}"/>
                  </a:ext>
                </a:extLst>
              </p:cNvPr>
              <p:cNvSpPr/>
              <p:nvPr/>
            </p:nvSpPr>
            <p:spPr>
              <a:xfrm>
                <a:off x="3368672" y="4099179"/>
                <a:ext cx="106819" cy="112136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775" extrusionOk="0">
                    <a:moveTo>
                      <a:pt x="2334" y="1382"/>
                    </a:moveTo>
                    <a:cubicBezTo>
                      <a:pt x="3167" y="2263"/>
                      <a:pt x="3596" y="3215"/>
                      <a:pt x="3298" y="3489"/>
                    </a:cubicBezTo>
                    <a:cubicBezTo>
                      <a:pt x="2989" y="3775"/>
                      <a:pt x="2084" y="3275"/>
                      <a:pt x="1250" y="2382"/>
                    </a:cubicBezTo>
                    <a:cubicBezTo>
                      <a:pt x="429" y="1501"/>
                      <a:pt x="0" y="548"/>
                      <a:pt x="298" y="275"/>
                    </a:cubicBezTo>
                    <a:cubicBezTo>
                      <a:pt x="595" y="1"/>
                      <a:pt x="1512" y="489"/>
                      <a:pt x="2334" y="138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99" name="Google Shape;2121;p47">
                <a:extLst>
                  <a:ext uri="{FF2B5EF4-FFF2-40B4-BE49-F238E27FC236}">
                    <a16:creationId xmlns:a16="http://schemas.microsoft.com/office/drawing/2014/main" id="{56540FED-1374-4BE9-B574-3C3BECCAA8B4}"/>
                  </a:ext>
                </a:extLst>
              </p:cNvPr>
              <p:cNvSpPr/>
              <p:nvPr/>
            </p:nvSpPr>
            <p:spPr>
              <a:xfrm>
                <a:off x="3778571" y="3641188"/>
                <a:ext cx="191716" cy="240165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8085" extrusionOk="0">
                    <a:moveTo>
                      <a:pt x="5501" y="2893"/>
                    </a:moveTo>
                    <a:cubicBezTo>
                      <a:pt x="6454" y="4775"/>
                      <a:pt x="6204" y="6810"/>
                      <a:pt x="4941" y="7442"/>
                    </a:cubicBezTo>
                    <a:cubicBezTo>
                      <a:pt x="3691" y="8084"/>
                      <a:pt x="1905" y="7061"/>
                      <a:pt x="953" y="5179"/>
                    </a:cubicBezTo>
                    <a:cubicBezTo>
                      <a:pt x="0" y="3298"/>
                      <a:pt x="262" y="1262"/>
                      <a:pt x="1512" y="631"/>
                    </a:cubicBezTo>
                    <a:cubicBezTo>
                      <a:pt x="2775" y="0"/>
                      <a:pt x="4560" y="1012"/>
                      <a:pt x="5501" y="2893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00" name="Google Shape;2122;p47">
                <a:extLst>
                  <a:ext uri="{FF2B5EF4-FFF2-40B4-BE49-F238E27FC236}">
                    <a16:creationId xmlns:a16="http://schemas.microsoft.com/office/drawing/2014/main" id="{25DF9C69-23C8-488D-8F0B-65093C0A032A}"/>
                  </a:ext>
                </a:extLst>
              </p:cNvPr>
              <p:cNvSpPr/>
              <p:nvPr/>
            </p:nvSpPr>
            <p:spPr>
              <a:xfrm>
                <a:off x="3910491" y="3867183"/>
                <a:ext cx="63331" cy="115671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894" extrusionOk="0">
                    <a:moveTo>
                      <a:pt x="2060" y="1869"/>
                    </a:moveTo>
                    <a:cubicBezTo>
                      <a:pt x="2132" y="2929"/>
                      <a:pt x="1751" y="3810"/>
                      <a:pt x="1203" y="3858"/>
                    </a:cubicBezTo>
                    <a:cubicBezTo>
                      <a:pt x="655" y="3894"/>
                      <a:pt x="143" y="3072"/>
                      <a:pt x="72" y="2012"/>
                    </a:cubicBezTo>
                    <a:cubicBezTo>
                      <a:pt x="0" y="965"/>
                      <a:pt x="381" y="72"/>
                      <a:pt x="929" y="36"/>
                    </a:cubicBezTo>
                    <a:cubicBezTo>
                      <a:pt x="1489" y="0"/>
                      <a:pt x="1989" y="822"/>
                      <a:pt x="2060" y="1869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01" name="Google Shape;2123;p47">
                <a:extLst>
                  <a:ext uri="{FF2B5EF4-FFF2-40B4-BE49-F238E27FC236}">
                    <a16:creationId xmlns:a16="http://schemas.microsoft.com/office/drawing/2014/main" id="{D402BF94-0F7E-4BBD-818D-18140CB2C467}"/>
                  </a:ext>
                </a:extLst>
              </p:cNvPr>
              <p:cNvSpPr/>
              <p:nvPr/>
            </p:nvSpPr>
            <p:spPr>
              <a:xfrm>
                <a:off x="3310302" y="3890858"/>
                <a:ext cx="27626" cy="8210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2764" extrusionOk="0">
                    <a:moveTo>
                      <a:pt x="905" y="1370"/>
                    </a:moveTo>
                    <a:cubicBezTo>
                      <a:pt x="929" y="2120"/>
                      <a:pt x="751" y="2751"/>
                      <a:pt x="501" y="2751"/>
                    </a:cubicBezTo>
                    <a:cubicBezTo>
                      <a:pt x="262" y="2763"/>
                      <a:pt x="48" y="2156"/>
                      <a:pt x="24" y="1394"/>
                    </a:cubicBezTo>
                    <a:cubicBezTo>
                      <a:pt x="1" y="632"/>
                      <a:pt x="179" y="13"/>
                      <a:pt x="417" y="1"/>
                    </a:cubicBezTo>
                    <a:cubicBezTo>
                      <a:pt x="667" y="1"/>
                      <a:pt x="882" y="608"/>
                      <a:pt x="905" y="1370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102" name="Google Shape;2124;p47">
                <a:extLst>
                  <a:ext uri="{FF2B5EF4-FFF2-40B4-BE49-F238E27FC236}">
                    <a16:creationId xmlns:a16="http://schemas.microsoft.com/office/drawing/2014/main" id="{356C6FD2-DB37-40E0-A642-FC6956C8ECFA}"/>
                  </a:ext>
                </a:extLst>
              </p:cNvPr>
              <p:cNvSpPr/>
              <p:nvPr/>
            </p:nvSpPr>
            <p:spPr>
              <a:xfrm>
                <a:off x="3487849" y="4236416"/>
                <a:ext cx="48122" cy="2973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001" extrusionOk="0">
                    <a:moveTo>
                      <a:pt x="905" y="334"/>
                    </a:moveTo>
                    <a:cubicBezTo>
                      <a:pt x="1322" y="560"/>
                      <a:pt x="1620" y="822"/>
                      <a:pt x="1560" y="905"/>
                    </a:cubicBezTo>
                    <a:cubicBezTo>
                      <a:pt x="1513" y="1000"/>
                      <a:pt x="1132" y="893"/>
                      <a:pt x="715" y="667"/>
                    </a:cubicBezTo>
                    <a:cubicBezTo>
                      <a:pt x="298" y="441"/>
                      <a:pt x="0" y="191"/>
                      <a:pt x="60" y="96"/>
                    </a:cubicBezTo>
                    <a:cubicBezTo>
                      <a:pt x="108" y="0"/>
                      <a:pt x="489" y="107"/>
                      <a:pt x="905" y="334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7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066567" y="254993"/>
            <a:ext cx="8873846" cy="13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vi-VN" altLang="zh-CN" sz="36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Viết phép tính tìm số con bọ rùa được </a:t>
            </a:r>
            <a:endParaRPr lang="en-US" altLang="zh-CN" sz="3600" b="1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  <a:p>
            <a:pPr lvl="0" algn="ctr" defTabSz="914400">
              <a:lnSpc>
                <a:spcPct val="120000"/>
              </a:lnSpc>
              <a:defRPr/>
            </a:pPr>
            <a:r>
              <a:rPr lang="vi-VN" altLang="zh-CN" sz="36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hỏi ở mỗi hình vẽ sau.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4EAF4B9-DDDC-4BF9-AEDA-A5E4AEFB2BD7}"/>
              </a:ext>
            </a:extLst>
          </p:cNvPr>
          <p:cNvSpPr/>
          <p:nvPr/>
        </p:nvSpPr>
        <p:spPr>
          <a:xfrm>
            <a:off x="1041753" y="392968"/>
            <a:ext cx="708704" cy="70870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ea typeface="微软雅黑"/>
              </a:rPr>
              <a:t>8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4C1BB-9F75-409A-892B-32D2AA57B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38" y="1680096"/>
            <a:ext cx="9837723" cy="3547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23860-76B4-4E93-B24D-F150FC9C6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4" y="5289581"/>
            <a:ext cx="5837249" cy="11844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A7F3049-23AB-4EFC-BB5D-C3D2F20F4A4D}"/>
              </a:ext>
            </a:extLst>
          </p:cNvPr>
          <p:cNvSpPr/>
          <p:nvPr/>
        </p:nvSpPr>
        <p:spPr>
          <a:xfrm>
            <a:off x="367229" y="1776062"/>
            <a:ext cx="70870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28901-66B5-47D5-9DE3-E7B78032E61D}"/>
              </a:ext>
            </a:extLst>
          </p:cNvPr>
          <p:cNvSpPr/>
          <p:nvPr/>
        </p:nvSpPr>
        <p:spPr>
          <a:xfrm>
            <a:off x="5749411" y="4572000"/>
            <a:ext cx="693174" cy="65535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77193D-B028-4FF0-8805-10DAF909D4E0}"/>
              </a:ext>
            </a:extLst>
          </p:cNvPr>
          <p:cNvSpPr/>
          <p:nvPr/>
        </p:nvSpPr>
        <p:spPr>
          <a:xfrm>
            <a:off x="3265865" y="5417486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FC105F-32FB-4C10-84BE-098D217B37C5}"/>
              </a:ext>
            </a:extLst>
          </p:cNvPr>
          <p:cNvSpPr/>
          <p:nvPr/>
        </p:nvSpPr>
        <p:spPr>
          <a:xfrm>
            <a:off x="4395018" y="5417485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08989-DDB3-4F61-96E8-EB03D04F2135}"/>
              </a:ext>
            </a:extLst>
          </p:cNvPr>
          <p:cNvSpPr/>
          <p:nvPr/>
        </p:nvSpPr>
        <p:spPr>
          <a:xfrm>
            <a:off x="5575665" y="5417484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7913D8-C33D-4290-8CF8-32B260CA6D00}"/>
              </a:ext>
            </a:extLst>
          </p:cNvPr>
          <p:cNvSpPr/>
          <p:nvPr/>
        </p:nvSpPr>
        <p:spPr>
          <a:xfrm>
            <a:off x="6749062" y="5417483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EFC8FD-EAC0-4C07-BF76-7BB375DD73D0}"/>
              </a:ext>
            </a:extLst>
          </p:cNvPr>
          <p:cNvSpPr/>
          <p:nvPr/>
        </p:nvSpPr>
        <p:spPr>
          <a:xfrm>
            <a:off x="7907711" y="5417483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48160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066567" y="254993"/>
            <a:ext cx="8873846" cy="13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Viết phép tính tìm số con bọ rùa được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hỏi ở mỗi hình vẽ sau.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4EAF4B9-DDDC-4BF9-AEDA-A5E4AEFB2BD7}"/>
              </a:ext>
            </a:extLst>
          </p:cNvPr>
          <p:cNvSpPr/>
          <p:nvPr/>
        </p:nvSpPr>
        <p:spPr>
          <a:xfrm>
            <a:off x="1041753" y="392968"/>
            <a:ext cx="708704" cy="70870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23860-76B4-4E93-B24D-F150FC9C6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4" y="5289581"/>
            <a:ext cx="5837249" cy="11844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A7F3049-23AB-4EFC-BB5D-C3D2F20F4A4D}"/>
              </a:ext>
            </a:extLst>
          </p:cNvPr>
          <p:cNvSpPr/>
          <p:nvPr/>
        </p:nvSpPr>
        <p:spPr>
          <a:xfrm>
            <a:off x="367229" y="1776062"/>
            <a:ext cx="70870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b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77193D-B028-4FF0-8805-10DAF909D4E0}"/>
              </a:ext>
            </a:extLst>
          </p:cNvPr>
          <p:cNvSpPr/>
          <p:nvPr/>
        </p:nvSpPr>
        <p:spPr>
          <a:xfrm>
            <a:off x="3265865" y="5417486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FC105F-32FB-4C10-84BE-098D217B37C5}"/>
              </a:ext>
            </a:extLst>
          </p:cNvPr>
          <p:cNvSpPr/>
          <p:nvPr/>
        </p:nvSpPr>
        <p:spPr>
          <a:xfrm>
            <a:off x="4395018" y="5417485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08989-DDB3-4F61-96E8-EB03D04F2135}"/>
              </a:ext>
            </a:extLst>
          </p:cNvPr>
          <p:cNvSpPr/>
          <p:nvPr/>
        </p:nvSpPr>
        <p:spPr>
          <a:xfrm>
            <a:off x="5575665" y="5417484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7913D8-C33D-4290-8CF8-32B260CA6D00}"/>
              </a:ext>
            </a:extLst>
          </p:cNvPr>
          <p:cNvSpPr/>
          <p:nvPr/>
        </p:nvSpPr>
        <p:spPr>
          <a:xfrm>
            <a:off x="6749062" y="5417483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EFC8FD-EAC0-4C07-BF76-7BB375DD73D0}"/>
              </a:ext>
            </a:extLst>
          </p:cNvPr>
          <p:cNvSpPr/>
          <p:nvPr/>
        </p:nvSpPr>
        <p:spPr>
          <a:xfrm>
            <a:off x="7907711" y="5417483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B3D00-EC3B-4ED3-B617-2D413A2AE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4" y="1694844"/>
            <a:ext cx="10452547" cy="2599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A0A35-2215-4571-B255-7ABE01C3C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55" y="2196591"/>
            <a:ext cx="731711" cy="584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F1B77-12A8-46A2-9D5A-953EE342B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30" y="2140227"/>
            <a:ext cx="788308" cy="629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1FB9B-C17D-44F4-BC94-B6B4B5DB3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56" y="3404683"/>
            <a:ext cx="770831" cy="1806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D906EA-35A0-4E01-A816-61E78B03B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69" y="3363720"/>
            <a:ext cx="788308" cy="1847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1CC0D-9788-43DD-970D-3D487178B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03" y="3450809"/>
            <a:ext cx="786227" cy="18427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3BC0F4-2609-485B-B100-5782FB6E9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57" y="2140227"/>
            <a:ext cx="788308" cy="6298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3F8087-45BB-49FF-AC9C-A95C713DB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88" y="2122424"/>
            <a:ext cx="788308" cy="6298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BC1CB1-F7C4-454B-8366-F993354B4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15" y="2122424"/>
            <a:ext cx="788308" cy="6298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BE3071-E373-43C3-873E-62AE2DBF3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76" y="2944068"/>
            <a:ext cx="788308" cy="6298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8F293B-DF64-4A53-8842-E3AFC4718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07" y="2926265"/>
            <a:ext cx="788308" cy="6298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3B1F4C-B614-4BD5-96CD-712D87D03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34" y="2926265"/>
            <a:ext cx="788308" cy="6298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D7B580-E74F-45B0-AC02-D94F77089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4" y="2174584"/>
            <a:ext cx="731711" cy="5845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9F5B47E-EE61-427F-A421-785677985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54" y="2174584"/>
            <a:ext cx="731711" cy="5845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405779-DEC5-4FF5-BD8D-5D7497FAD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79" y="2185444"/>
            <a:ext cx="731711" cy="5845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F26C77-50BC-4C5E-8EB3-BC5278F3B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55" y="3012640"/>
            <a:ext cx="731711" cy="5845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87AF47-FCB9-4909-B8F9-05A65E373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4" y="2990633"/>
            <a:ext cx="731711" cy="58459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5904051-0ADB-405C-941A-88DE857AF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54" y="2990633"/>
            <a:ext cx="731711" cy="5845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99D620B-CE96-46FE-B8CA-B26FA3DC0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79" y="3001493"/>
            <a:ext cx="731711" cy="5845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C4787C-8139-4AB2-91AE-B8FF73DE5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5" y="2971482"/>
            <a:ext cx="731711" cy="5845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E8FB84-A59D-41E9-B42D-BB79838F6B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3" y="1395899"/>
            <a:ext cx="5228324" cy="283122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A0A1BD7-792C-46DF-AC31-5733B839613B}"/>
              </a:ext>
            </a:extLst>
          </p:cNvPr>
          <p:cNvSpPr/>
          <p:nvPr/>
        </p:nvSpPr>
        <p:spPr>
          <a:xfrm>
            <a:off x="3109216" y="4458581"/>
            <a:ext cx="880605" cy="73986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156131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E7D79-468C-4382-88B2-1B935CDA0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25" y="3179811"/>
            <a:ext cx="896754" cy="2101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88150B-1CC7-4DCA-919F-BC102ED86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9" y="3187813"/>
            <a:ext cx="896754" cy="210176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066567" y="254993"/>
            <a:ext cx="8873846" cy="13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Viết phép tính tìm số con bọ rùa được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hỏi ở mỗi hình vẽ sau.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4EAF4B9-DDDC-4BF9-AEDA-A5E4AEFB2BD7}"/>
              </a:ext>
            </a:extLst>
          </p:cNvPr>
          <p:cNvSpPr/>
          <p:nvPr/>
        </p:nvSpPr>
        <p:spPr>
          <a:xfrm>
            <a:off x="1041753" y="392968"/>
            <a:ext cx="708704" cy="70870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23860-76B4-4E93-B24D-F150FC9C6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4" y="5289581"/>
            <a:ext cx="5837249" cy="11844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A7F3049-23AB-4EFC-BB5D-C3D2F20F4A4D}"/>
              </a:ext>
            </a:extLst>
          </p:cNvPr>
          <p:cNvSpPr/>
          <p:nvPr/>
        </p:nvSpPr>
        <p:spPr>
          <a:xfrm>
            <a:off x="367229" y="1776062"/>
            <a:ext cx="70870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77193D-B028-4FF0-8805-10DAF909D4E0}"/>
              </a:ext>
            </a:extLst>
          </p:cNvPr>
          <p:cNvSpPr/>
          <p:nvPr/>
        </p:nvSpPr>
        <p:spPr>
          <a:xfrm>
            <a:off x="3265865" y="5417486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FC105F-32FB-4C10-84BE-098D217B37C5}"/>
              </a:ext>
            </a:extLst>
          </p:cNvPr>
          <p:cNvSpPr/>
          <p:nvPr/>
        </p:nvSpPr>
        <p:spPr>
          <a:xfrm>
            <a:off x="4395018" y="5417485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08989-DDB3-4F61-96E8-EB03D04F2135}"/>
              </a:ext>
            </a:extLst>
          </p:cNvPr>
          <p:cNvSpPr/>
          <p:nvPr/>
        </p:nvSpPr>
        <p:spPr>
          <a:xfrm>
            <a:off x="5575665" y="5417484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/>
                <a:ea typeface="微软雅黑"/>
              </a:rPr>
              <a:t>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7913D8-C33D-4290-8CF8-32B260CA6D00}"/>
              </a:ext>
            </a:extLst>
          </p:cNvPr>
          <p:cNvSpPr/>
          <p:nvPr/>
        </p:nvSpPr>
        <p:spPr>
          <a:xfrm>
            <a:off x="6749062" y="5417483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EFC8FD-EAC0-4C07-BF76-7BB375DD73D0}"/>
              </a:ext>
            </a:extLst>
          </p:cNvPr>
          <p:cNvSpPr/>
          <p:nvPr/>
        </p:nvSpPr>
        <p:spPr>
          <a:xfrm>
            <a:off x="7907711" y="5417483"/>
            <a:ext cx="1040665" cy="92861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/>
                <a:ea typeface="微软雅黑"/>
              </a:rPr>
              <a:t>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B3D00-EC3B-4ED3-B617-2D413A2AE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4" y="1694844"/>
            <a:ext cx="10452547" cy="2599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A0A35-2215-4571-B255-7ABE01C3C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55" y="2196591"/>
            <a:ext cx="731711" cy="584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F1B77-12A8-46A2-9D5A-953EE342B8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30" y="2140227"/>
            <a:ext cx="788308" cy="6298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3BC0F4-2609-485B-B100-5782FB6E9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57" y="2140227"/>
            <a:ext cx="788308" cy="6298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3F8087-45BB-49FF-AC9C-A95C713DB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88" y="2122424"/>
            <a:ext cx="788308" cy="6298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BC1CB1-F7C4-454B-8366-F993354B47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15" y="2122424"/>
            <a:ext cx="788308" cy="6298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BE3071-E373-43C3-873E-62AE2DBF3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76" y="2944068"/>
            <a:ext cx="788308" cy="6298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8F293B-DF64-4A53-8842-E3AFC4718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07" y="2926265"/>
            <a:ext cx="788308" cy="6298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3B1F4C-B614-4BD5-96CD-712D87D03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34" y="2926265"/>
            <a:ext cx="788308" cy="6298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D7B580-E74F-45B0-AC02-D94F770897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4" y="2174584"/>
            <a:ext cx="731711" cy="5845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9F5B47E-EE61-427F-A421-785677985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54" y="2174584"/>
            <a:ext cx="731711" cy="5845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405779-DEC5-4FF5-BD8D-5D7497FAD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79" y="2185444"/>
            <a:ext cx="731711" cy="5845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F26C77-50BC-4C5E-8EB3-BC5278F3B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55" y="3012640"/>
            <a:ext cx="731711" cy="5845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87AF47-FCB9-4909-B8F9-05A65E373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4" y="2990633"/>
            <a:ext cx="731711" cy="58459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5904051-0ADB-405C-941A-88DE857AF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54" y="2990633"/>
            <a:ext cx="731711" cy="5845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99D620B-CE96-46FE-B8CA-B26FA3DC0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79" y="3001493"/>
            <a:ext cx="731711" cy="5845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C4787C-8139-4AB2-91AE-B8FF73DE5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5" y="2971482"/>
            <a:ext cx="731711" cy="5845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E8FB84-A59D-41E9-B42D-BB79838F6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90" y="1282082"/>
            <a:ext cx="5228324" cy="2831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2B4619-AC22-47C4-8A5E-0AE20F7A6E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47" y="3003053"/>
            <a:ext cx="975583" cy="228652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98B0794-BB7C-41E4-8B5C-9DA795889680}"/>
              </a:ext>
            </a:extLst>
          </p:cNvPr>
          <p:cNvSpPr/>
          <p:nvPr/>
        </p:nvSpPr>
        <p:spPr>
          <a:xfrm>
            <a:off x="8626925" y="4384720"/>
            <a:ext cx="975583" cy="89685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648920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93" y="-83242"/>
            <a:ext cx="2981702" cy="40201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  <p:sp>
        <p:nvSpPr>
          <p:cNvPr id="27" name="Google Shape;1973;p47">
            <a:extLst>
              <a:ext uri="{FF2B5EF4-FFF2-40B4-BE49-F238E27FC236}">
                <a16:creationId xmlns:a16="http://schemas.microsoft.com/office/drawing/2014/main" id="{79BA2E4B-AF7A-4124-B02E-3D47FC890043}"/>
              </a:ext>
            </a:extLst>
          </p:cNvPr>
          <p:cNvSpPr txBox="1">
            <a:spLocks/>
          </p:cNvSpPr>
          <p:nvPr/>
        </p:nvSpPr>
        <p:spPr>
          <a:xfrm>
            <a:off x="3325894" y="2482671"/>
            <a:ext cx="57120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A7A"/>
              </a:buClr>
              <a:buSzPts val="5200"/>
              <a:buFont typeface="Chelsea Market"/>
              <a:buNone/>
              <a:tabLst/>
              <a:defRPr/>
            </a:pPr>
            <a:r>
              <a:rPr kumimoji="0" lang="en-US" sz="69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lsea Market"/>
                <a:sym typeface="Chelsea Market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01379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000">
        <p15:prstTrans prst="curtains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9" r="-3200" b="12049"/>
          <a:stretch/>
        </p:blipFill>
        <p:spPr bwMode="auto">
          <a:xfrm>
            <a:off x="-1" y="914400"/>
            <a:ext cx="12544425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139" l="1500" r="99400">
                        <a14:foregroundMark x1="54200" y1="38722" x2="52200" y2="54041"/>
                        <a14:foregroundMark x1="30900" y1="5263" x2="27100" y2="18045"/>
                        <a14:foregroundMark x1="18200" y1="43421" x2="25500" y2="50376"/>
                        <a14:foregroundMark x1="83900" y1="31861" x2="75400" y2="29981"/>
                        <a14:foregroundMark x1="76800" y1="38722" x2="78800" y2="45019"/>
                        <a14:foregroundMark x1="75100" y1="34680" x2="78300" y2="34492"/>
                        <a14:foregroundMark x1="78600" y1="37030" x2="80300" y2="38910"/>
                        <a14:foregroundMark x1="74800" y1="29041" x2="80800" y2="26034"/>
                        <a14:foregroundMark x1="71800" y1="27632" x2="75800" y2="24812"/>
                        <a14:foregroundMark x1="24800" y1="6485" x2="22000" y2="17293"/>
                        <a14:foregroundMark x1="33000" y1="4135" x2="31000" y2="10432"/>
                        <a14:foregroundMark x1="25000" y1="18233" x2="19800" y2="24624"/>
                        <a14:foregroundMark x1="20000" y1="3383" x2="20800" y2="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589" y="2873042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975589" y="53151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161" y="0"/>
            <a:ext cx="12139766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TRỨNG CHO NGỖNG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50103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4850583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5269" y="60960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pic>
        <p:nvPicPr>
          <p:cNvPr id="12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34" y="5555282"/>
            <a:ext cx="2411194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93" r="668" b="79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5123" y="1160328"/>
            <a:ext cx="2209800" cy="2438400"/>
            <a:chOff x="2209800" y="1901342"/>
            <a:chExt cx="2438400" cy="25944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824540" y="2575799"/>
              <a:ext cx="1116802" cy="9352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7922979" y="1426546"/>
            <a:ext cx="2166745" cy="2438400"/>
            <a:chOff x="2209800" y="1901342"/>
            <a:chExt cx="2438400" cy="259445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807808" y="2618863"/>
              <a:ext cx="1073628" cy="86138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49025" y="2902559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61162" y="2937393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 rot="19667694">
            <a:off x="2615427" y="5809225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+ 7</a:t>
            </a:r>
          </a:p>
        </p:txBody>
      </p:sp>
      <p:sp>
        <p:nvSpPr>
          <p:cNvPr id="7" name="Oval 6"/>
          <p:cNvSpPr/>
          <p:nvPr/>
        </p:nvSpPr>
        <p:spPr>
          <a:xfrm>
            <a:off x="1757555" y="4862167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+ 8</a:t>
            </a:r>
          </a:p>
        </p:txBody>
      </p:sp>
      <p:sp>
        <p:nvSpPr>
          <p:cNvPr id="20" name="Oval 19"/>
          <p:cNvSpPr/>
          <p:nvPr/>
        </p:nvSpPr>
        <p:spPr>
          <a:xfrm>
            <a:off x="4005455" y="5180030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+ 9</a:t>
            </a:r>
          </a:p>
        </p:txBody>
      </p:sp>
      <p:sp>
        <p:nvSpPr>
          <p:cNvPr id="17" name="Oval 16"/>
          <p:cNvSpPr/>
          <p:nvPr/>
        </p:nvSpPr>
        <p:spPr>
          <a:xfrm rot="1707227">
            <a:off x="5539264" y="4681731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+ 9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0" y="5937299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+ 8</a:t>
            </a:r>
          </a:p>
        </p:txBody>
      </p:sp>
    </p:spTree>
    <p:extLst>
      <p:ext uri="{BB962C8B-B14F-4D97-AF65-F5344CB8AC3E}">
        <p14:creationId xmlns:p14="http://schemas.microsoft.com/office/powerpoint/2010/main" val="24939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-0.00711 -0.01389 -0.00364 -0.00764 -0.00989 -0.01899 C -0.02691 -0.05 -0.0092 -0.0257 -0.01857 -0.0382 C -0.02048 -0.04584 -0.02448 -0.06343 -0.02708 -0.06852 C -0.02899 -0.07246 -0.03281 -0.0801 -0.03281 -0.0801 C -0.03489 -0.0882 -0.03889 -0.09445 -0.04132 -0.10278 C -0.04774 -0.12524 -0.05451 -0.15579 -0.06701 -0.17338 C -0.07048 -0.18565 -0.0743 -0.19676 -0.07708 -0.20949 C -0.0809 -0.22709 -0.08246 -0.24931 -0.08993 -0.26482 C -0.09201 -0.27871 -0.09531 -0.29306 -0.10139 -0.30486 C -0.10295 -0.31551 -0.10746 -0.32292 -0.10989 -0.33334 C -0.11145 -0.3507 -0.11562 -0.36598 -0.11857 -0.38287 C -0.11996 -0.39121 -0.12274 -0.40764 -0.12274 -0.40764 C -0.125 -0.44676 -0.12361 -0.48426 -0.11128 -0.51991 C -0.10729 -0.53149 -0.10399 -0.54723 -0.09566 -0.55417 C -0.09184 -0.56204 -0.08871 -0.56297 -0.08281 -0.5676 C -0.07725 -0.57199 -0.07291 -0.57824 -0.06701 -0.58102 C -0.05885 -0.5919 -0.04826 -0.59375 -0.03715 -0.59607 C -0.02066 -0.59445 -0.00156 -0.59561 0.01285 -0.58287 C 0.01667 -0.56899 0.01129 -0.58588 0.01858 -0.57153 C 0.02361 -0.56158 0.02188 -0.54769 0.02865 -0.53912 C 0.02986 -0.53241 0.03125 -0.52639 0.03299 -0.51991 C 0.03438 -0.50186 0.03594 -0.48565 0.04011 -0.46852 C 0.03941 -0.45232 0.04063 -0.44028 0.03577 -0.42662 " pathEditMode="relative" ptsTypes="fffffffffffffffffffffff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C -0.00573 -0.0213 0.00144 -0.02824 0.00495 -0.04699 C 0.00782 -0.06204 0.01029 -0.07731 0.01355 -0.0919 C 0.01459 -0.10764 0.01446 -0.12106 0.01875 -0.13495 C 0.0211 -0.15185 0.02409 -0.16759 0.02748 -0.18403 C 0.02839 -0.18912 0.03008 -0.20787 0.03112 -0.20995 C 0.05065 -0.24768 0.03347 -0.19861 0.04584 -0.23125 C 0.05196 -0.24606 0.04584 -0.2338 0.04948 -0.2463 C 0.05404 -0.26134 0.06146 -0.27176 0.06719 -0.28472 C 0.0724 -0.29653 0.07331 -0.30255 0.0819 -0.30602 C 0.08659 -0.30995 0.08933 -0.31435 0.09336 -0.31921 C 0.09948 -0.32685 0.10938 -0.33287 0.1168 -0.33611 C 0.12331 -0.34213 0.13086 -0.34491 0.13815 -0.34907 C 0.14701 -0.35417 0.15534 -0.36111 0.16394 -0.3662 C 0.17474 -0.37245 0.18581 -0.37708 0.19636 -0.3831 C 0.20951 -0.39074 0.22279 -0.39768 0.23607 -0.40463 C 0.24193 -0.40764 0.24597 -0.41157 0.25235 -0.41343 C 0.26302 -0.4206 0.275 -0.42407 0.28581 -0.43032 C 0.29102 -0.43588 0.29636 -0.43866 0.30196 -0.4412 C 0.30508 -0.44282 0.3086 -0.44398 0.31172 -0.44537 C 0.31368 -0.44606 0.3168 -0.44745 0.3168 -0.44722 C 0.32292 -0.45278 0.32917 -0.45463 0.33555 -0.4581 C 0.34089 -0.46435 0.34519 -0.46528 0.3517 -0.46898 C 0.36706 -0.47778 0.38138 -0.48264 0.39753 -0.48588 C 0.41133 -0.48542 0.45612 -0.48657 0.48086 -0.48171 C 0.49427 -0.47917 0.5073 -0.47153 0.52032 -0.46898 C 0.52175 -0.46736 0.52305 -0.46528 0.52422 -0.46458 C 0.52735 -0.4625 0.53425 -0.46042 0.53425 -0.46018 C 0.54297 -0.45046 0.53894 -0.4537 0.54571 -0.44954 C 0.55547 -0.43264 0.54336 -0.45116 0.55274 -0.4412 C 0.55664 -0.43727 0.56016 -0.43055 0.56394 -0.42616 C 0.56667 -0.4118 0.56276 -0.42755 0.57019 -0.41343 C 0.57149 -0.41088 0.57188 -0.40741 0.57279 -0.40463 C 0.57592 -0.39676 0.57982 -0.38819 0.58399 -0.38102 C 0.58438 -0.37893 0.58438 -0.37639 0.58503 -0.37454 C 0.58607 -0.37199 0.58802 -0.37083 0.58894 -0.36829 C 0.59154 -0.35926 0.58933 -0.35255 0.59401 -0.34468 C 0.59545 -0.33125 0.59727 -0.32454 0.60248 -0.31481 C 0.60274 -0.31366 0.6043 -0.29722 0.60508 -0.29537 C 0.60638 -0.29259 0.60847 -0.29167 0.61029 -0.28889 C 0.61107 -0.28704 0.61185 -0.28472 0.6125 -0.28264 C 0.61302 -0.27986 0.61407 -0.27407 0.61407 -0.27384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86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C -0.0056 -0.00764 -0.00898 -0.01783 -0.0138 -0.02593 C -0.01523 -0.02848 -0.01628 -0.03033 -0.01784 -0.03195 C -0.02057 -0.03496 -0.02604 -0.03982 -0.02604 -0.03959 C -0.02917 -0.04746 -0.03294 -0.04908 -0.03815 -0.05417 C -0.04232 -0.06343 -0.04727 -0.07315 -0.05273 -0.08033 C -0.05677 -0.08496 -0.05677 -0.08959 -0.06224 -0.0919 C -0.06628 -0.09885 -0.06901 -0.10718 -0.07318 -0.11412 C -0.07539 -0.11829 -0.07865 -0.12223 -0.08086 -0.12593 C -0.08359 -0.1301 -0.08411 -0.13611 -0.08633 -0.14028 C -0.09167 -0.14908 -0.09661 -0.15834 -0.10143 -0.16783 C -0.10964 -0.18426 -0.11445 -0.20278 -0.12409 -0.21783 C -0.12682 -0.22848 -0.13138 -0.22986 -0.13763 -0.23588 C -0.15078 -0.24815 -0.14232 -0.24352 -0.15104 -0.24792 C -0.15534 -0.25209 -0.16055 -0.25486 -0.16458 -0.25973 C -0.17526 -0.27315 -0.16224 -0.25949 -0.17266 -0.26991 C -0.17578 -0.27662 -0.17747 -0.28542 -0.1819 -0.28982 C -0.18906 -0.2963 -0.19505 -0.3051 -0.20234 -0.31135 C -0.21055 -0.31922 -0.22096 -0.32662 -0.22773 -0.3375 C -0.22878 -0.33936 -0.23164 -0.34398 -0.23307 -0.34537 C -0.24453 -0.35811 -0.23763 -0.34861 -0.24362 -0.35764 C -0.24622 -0.36528 -0.25026 -0.37593 -0.25443 -0.38125 C -0.25794 -0.39769 -0.25911 -0.41528 -0.24622 -0.42176 C -0.23997 -0.43125 -0.23099 -0.43611 -0.22344 -0.44283 C -0.21641 -0.44005 -0.21107 -0.43426 -0.20495 -0.42963 C -0.20339 -0.42593 -0.20078 -0.42338 -0.19948 -0.41945 C -0.19661 -0.41158 -0.19766 -0.40371 -0.19414 -0.39561 C -0.19076 -0.37963 -0.18841 -0.36135 -0.1819 -0.34769 C -0.17917 -0.3301 -0.1793 -0.33727 -0.1793 -0.32732 " pathEditMode="relative" rAng="0" ptsTypes="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0.00013 -0.00301 0.00026 -0.00648 0.00065 -0.00949 C 0.00091 -0.01203 0.00169 -0.01389 0.00209 -0.01666 C 0.00287 -0.02338 0.00287 -0.03102 0.00352 -0.03796 C 0.0043 -0.04745 0.0056 -0.05625 0.00638 -0.06597 C 0.00729 -0.09189 0.00482 -0.12268 0.00925 -0.14444 C 0.0112 -0.16504 0.01237 -0.18588 0.01498 -0.20602 C 0.01602 -0.22523 0.01836 -0.24352 0.02149 -0.26018 C 0.02292 -0.27986 0.02982 -0.30463 0.0336 -0.31967 C 0.03711 -0.3324 0.03972 -0.34514 0.04453 -0.35254 C 0.04662 -0.36041 0.04974 -0.36389 0.05235 -0.36944 C 0.05495 -0.37477 0.05703 -0.3831 0.05951 -0.38842 C 0.06068 -0.39074 0.06198 -0.39097 0.06302 -0.39282 C 0.06498 -0.39606 0.06641 -0.40139 0.0681 -0.40463 C 0.07435 -0.41643 0.0806 -0.4287 0.08685 -0.44051 C 0.09193 -0.45023 0.08737 -0.4449 0.09258 -0.45231 C 0.09518 -0.45602 0.09844 -0.45671 0.10117 -0.45902 C 0.10977 -0.47615 0.12044 -0.47777 0.12995 -0.48518 C 0.1474 -0.48264 0.14193 -0.4831 0.15378 -0.47361 C 0.15443 -0.47199 0.15677 -0.46689 0.15729 -0.46412 C 0.15781 -0.46134 0.16068 -0.44189 0.16159 -0.43541 C 0.16302 -0.42569 0.16511 -0.41689 0.16667 -0.40694 C 0.16836 -0.38426 0.16914 -0.36111 0.17097 -0.33865 C 0.17227 -0.32453 0.17188 -0.33426 0.17448 -0.31227 C 0.17578 -0.30277 0.17643 -0.2949 0.17813 -0.28657 C 0.17878 -0.28102 0.17878 -0.27523 0.17956 -0.26967 C 0.18216 -0.24953 0.18008 -0.27477 0.18177 -0.25578 C 0.18281 -0.24421 0.18151 -0.24791 0.18386 -0.24398 L 0.18477 -0.26018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11111E-6 C 0.00139 -0.01366 0.00295 -0.02639 0.0085 -0.0382 C 0.00902 -0.04144 0.0092 -0.04468 0.00989 -0.04769 C 0.01076 -0.05162 0.01284 -0.05903 0.01284 -0.05903 C 0.01475 -0.08866 0.01718 -0.11644 0.01284 -0.14676 C 0.01232 -0.17408 0.01041 -0.20116 0.00989 -0.22848 C 0.00607 -0.41551 0.01232 -0.30672 0.00711 -0.37338 C 0.00468 -0.40486 0.00625 -0.43774 -0.00434 -0.46667 C -0.00591 -0.47755 -0.00868 -0.48681 -0.01146 -0.49723 C -0.01459 -0.50857 -0.01615 -0.51806 -0.02153 -0.52755 C -0.02327 -0.53658 -0.025 -0.54005 -0.03004 -0.54676 C -0.03229 -0.55579 -0.03004 -0.54931 -0.03438 -0.55625 C -0.03698 -0.56042 -0.03854 -0.56551 -0.0415 -0.56945 C -0.04688 -0.57662 -0.05591 -0.57709 -0.06285 -0.57894 C -0.08056 -0.58843 -0.09948 -0.58959 -0.11719 -0.59815 C -0.13698 -0.59676 -0.15608 -0.59445 -0.1757 -0.59236 C -0.17986 -0.58889 -0.18299 -0.58473 -0.18716 -0.58102 C -0.18976 -0.57408 -0.19358 -0.56899 -0.19584 -0.56181 C -0.19844 -0.55301 -0.19896 -0.54491 -0.20295 -0.53704 C -0.20504 -0.52848 -0.20573 -0.51945 -0.20712 -0.51042 C -0.20764 -0.50278 -0.20764 -0.49514 -0.20868 -0.4875 C -0.2092 -0.48357 -0.21059 -0.47986 -0.21146 -0.47616 C -0.21198 -0.47431 -0.21285 -0.47037 -0.21285 -0.47037 C -0.21233 -0.44815 -0.21146 -0.40371 -0.21146 -0.40371 " pathEditMode="relative" ptsTypes="fffffffff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0" grpId="0" animBg="1"/>
      <p:bldP spid="1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3" y="814637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55" y="1517650"/>
            <a:ext cx="5087620" cy="4312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F3C4A-9042-427E-BBC4-E1499645B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53" y="2989211"/>
            <a:ext cx="7303641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2" name="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24540" r="27043" b="33527"/>
          <a:stretch/>
        </p:blipFill>
        <p:spPr>
          <a:xfrm>
            <a:off x="3123607" y="4756142"/>
            <a:ext cx="5670440" cy="569669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0" y="4197574"/>
            <a:ext cx="12147165" cy="2686621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166" name="组合 3"/>
          <p:cNvGrpSpPr/>
          <p:nvPr/>
        </p:nvGrpSpPr>
        <p:grpSpPr>
          <a:xfrm>
            <a:off x="-7670" y="5077440"/>
            <a:ext cx="12191999" cy="2326243"/>
            <a:chOff x="1" y="4546271"/>
            <a:chExt cx="12191999" cy="2326243"/>
          </a:xfrm>
        </p:grpSpPr>
        <p:sp>
          <p:nvSpPr>
            <p:cNvPr id="167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73" name="Picture 172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/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pic>
        <p:nvPicPr>
          <p:cNvPr id="195" name="vang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1" y="715864"/>
            <a:ext cx="1022534" cy="1057079"/>
          </a:xfrm>
          <a:prstGeom prst="rect">
            <a:avLst/>
          </a:prstGeom>
        </p:spPr>
      </p:pic>
      <p:pic>
        <p:nvPicPr>
          <p:cNvPr id="202" name="ho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69" y="2241075"/>
            <a:ext cx="1298895" cy="1319623"/>
          </a:xfrm>
          <a:prstGeom prst="rect">
            <a:avLst/>
          </a:prstGeom>
        </p:spPr>
      </p:pic>
      <p:pic>
        <p:nvPicPr>
          <p:cNvPr id="205" name="green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27" y="2900887"/>
            <a:ext cx="1091624" cy="1063988"/>
          </a:xfrm>
          <a:prstGeom prst="rect">
            <a:avLst/>
          </a:prstGeom>
        </p:spPr>
      </p:pic>
      <p:pic>
        <p:nvPicPr>
          <p:cNvPr id="213" name="blue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3" y="315514"/>
            <a:ext cx="1134929" cy="11349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3938" y="428018"/>
            <a:ext cx="3711339" cy="5248952"/>
            <a:chOff x="444742" y="786952"/>
            <a:chExt cx="3711339" cy="5248952"/>
          </a:xfrm>
        </p:grpSpPr>
        <p:sp>
          <p:nvSpPr>
            <p:cNvPr id="56" name="任意多边形 68"/>
            <p:cNvSpPr/>
            <p:nvPr/>
          </p:nvSpPr>
          <p:spPr>
            <a:xfrm flipH="1">
              <a:off x="1754038" y="4691528"/>
              <a:ext cx="1933796" cy="1206638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5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3" name="图片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137" y="2873960"/>
              <a:ext cx="3161944" cy="3161944"/>
            </a:xfrm>
            <a:prstGeom prst="rect">
              <a:avLst/>
            </a:prstGeom>
          </p:spPr>
        </p:pic>
        <p:pic>
          <p:nvPicPr>
            <p:cNvPr id="54" name="图片 1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42" y="786952"/>
              <a:ext cx="1711228" cy="3097244"/>
            </a:xfrm>
            <a:prstGeom prst="rect">
              <a:avLst/>
            </a:prstGeom>
          </p:spPr>
        </p:pic>
      </p:grpSp>
      <p:grpSp>
        <p:nvGrpSpPr>
          <p:cNvPr id="172" name="Tho"/>
          <p:cNvGrpSpPr/>
          <p:nvPr/>
        </p:nvGrpSpPr>
        <p:grpSpPr>
          <a:xfrm>
            <a:off x="10074305" y="1077447"/>
            <a:ext cx="1950088" cy="2399832"/>
            <a:chOff x="10246248" y="848721"/>
            <a:chExt cx="1950088" cy="2399832"/>
          </a:xfrm>
        </p:grpSpPr>
        <p:grpSp>
          <p:nvGrpSpPr>
            <p:cNvPr id="169" name="组合 66"/>
            <p:cNvGrpSpPr/>
            <p:nvPr/>
          </p:nvGrpSpPr>
          <p:grpSpPr>
            <a:xfrm flipH="1">
              <a:off x="10246248" y="2025464"/>
              <a:ext cx="1950088" cy="1223089"/>
              <a:chOff x="594424" y="1153191"/>
              <a:chExt cx="2605976" cy="1634460"/>
            </a:xfrm>
          </p:grpSpPr>
          <p:sp>
            <p:nvSpPr>
              <p:cNvPr id="170" name="任意多边形 67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1" name="任意多边形 68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53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" t="59884" r="73649" b="12019"/>
            <a:stretch/>
          </p:blipFill>
          <p:spPr>
            <a:xfrm flipH="1">
              <a:off x="10453567" y="848721"/>
              <a:ext cx="1484912" cy="194287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046858" y="2386064"/>
            <a:ext cx="2134440" cy="3165366"/>
            <a:chOff x="8833030" y="2360196"/>
            <a:chExt cx="2134440" cy="3165366"/>
          </a:xfrm>
        </p:grpSpPr>
        <p:pic>
          <p:nvPicPr>
            <p:cNvPr id="51" name="图片 44"/>
            <p:cNvPicPr>
              <a:picLocks noChangeAspect="1"/>
            </p:cNvPicPr>
            <p:nvPr/>
          </p:nvPicPr>
          <p:blipFill rotWithShape="1">
            <a:blip r:embed="rId20"/>
            <a:srcRect l="41815" t="48240" r="36403" b="4836"/>
            <a:stretch/>
          </p:blipFill>
          <p:spPr>
            <a:xfrm>
              <a:off x="8833030" y="2360196"/>
              <a:ext cx="2095457" cy="3048000"/>
            </a:xfrm>
            <a:prstGeom prst="rect">
              <a:avLst/>
            </a:prstGeom>
          </p:spPr>
        </p:pic>
        <p:sp>
          <p:nvSpPr>
            <p:cNvPr id="55" name="任意多边形 68"/>
            <p:cNvSpPr/>
            <p:nvPr/>
          </p:nvSpPr>
          <p:spPr>
            <a:xfrm flipH="1">
              <a:off x="9033674" y="4571285"/>
              <a:ext cx="1933796" cy="954277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5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Arrow: Right 1">
            <a:hlinkClick r:id="rId21" action="ppaction://hlinksldjump"/>
            <a:extLst>
              <a:ext uri="{FF2B5EF4-FFF2-40B4-BE49-F238E27FC236}">
                <a16:creationId xmlns:a16="http://schemas.microsoft.com/office/drawing/2014/main" id="{28B24903-878E-4359-80AA-1E50463B7EF6}"/>
              </a:ext>
            </a:extLst>
          </p:cNvPr>
          <p:cNvSpPr/>
          <p:nvPr/>
        </p:nvSpPr>
        <p:spPr>
          <a:xfrm>
            <a:off x="11024080" y="6233304"/>
            <a:ext cx="1057991" cy="62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2.08333E-6 -0.059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5926 L -2.08333E-6 -0.139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13959 L -0.00221 -0.20695 " pathEditMode="fixed" rAng="0" ptsTypes="AA">
                                      <p:cBhvr>
                                        <p:cTn id="6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38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20695 L -0.00221 -0.26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2676 L -0.00221 -0.3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33334 L -0.00221 -0.38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38519 L -0.00221 -0.4537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45371 L -0.00221 -0.516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51667 L -0.00221 -0.573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57385 L -0.00039 -0.6405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33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6523 -0.0706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354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32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3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2" y="5995536"/>
            <a:ext cx="568889" cy="561150"/>
          </a:xfrm>
          <a:prstGeom prst="ellipse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610466" y="372539"/>
            <a:ext cx="6902244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21 + 29 = ?</a:t>
            </a:r>
          </a:p>
        </p:txBody>
      </p:sp>
      <p:pic>
        <p:nvPicPr>
          <p:cNvPr id="4" name="Picture 3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/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73993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54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7060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54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926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54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rPr>
              <a:t>50</a:t>
            </a:r>
          </a:p>
        </p:txBody>
      </p:sp>
      <p:pic>
        <p:nvPicPr>
          <p:cNvPr id="15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33" y="5247992"/>
            <a:ext cx="854803" cy="854803"/>
          </a:xfrm>
          <a:prstGeom prst="ellipse">
            <a:avLst/>
          </a:prstGeom>
        </p:spPr>
      </p:pic>
      <p:pic>
        <p:nvPicPr>
          <p:cNvPr id="16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16" y="5251823"/>
            <a:ext cx="837291" cy="847141"/>
          </a:xfrm>
          <a:prstGeom prst="ellipse">
            <a:avLst/>
          </a:prstGeom>
        </p:spPr>
      </p:pic>
      <p:pic>
        <p:nvPicPr>
          <p:cNvPr id="17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81" y="5251823"/>
            <a:ext cx="837291" cy="847141"/>
          </a:xfrm>
          <a:prstGeom prst="ellipse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43" y="3811025"/>
            <a:ext cx="297490" cy="457119"/>
          </a:xfrm>
          <a:prstGeom prst="rect">
            <a:avLst/>
          </a:prstGeom>
        </p:spPr>
      </p:pic>
      <p:pic>
        <p:nvPicPr>
          <p:cNvPr id="24" name="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26" y="3774149"/>
            <a:ext cx="414264" cy="457119"/>
          </a:xfrm>
          <a:prstGeom prst="rect">
            <a:avLst/>
          </a:prstGeom>
        </p:spPr>
      </p:pic>
      <p:pic>
        <p:nvPicPr>
          <p:cNvPr id="25" name="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04" y="3811025"/>
            <a:ext cx="464406" cy="4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32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3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1" y="5998566"/>
            <a:ext cx="571669" cy="563892"/>
          </a:xfrm>
          <a:prstGeom prst="ellipse">
            <a:avLst/>
          </a:prstGeom>
        </p:spPr>
      </p:pic>
      <p:pic>
        <p:nvPicPr>
          <p:cNvPr id="30" name="Picture 29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/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26" name="Cloud 25"/>
          <p:cNvSpPr/>
          <p:nvPr/>
        </p:nvSpPr>
        <p:spPr>
          <a:xfrm>
            <a:off x="1661260" y="372539"/>
            <a:ext cx="9627530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9 + 7 + 4 =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4358" y="3660021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rPr>
              <a:t>20</a:t>
            </a:r>
            <a:endParaRPr lang="en-US" sz="7200" b="1" dirty="0">
              <a:ln w="2857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.VnBlack" panose="020B7200000000000000" pitchFamily="34" charset="0"/>
            </a:endParaRPr>
          </a:p>
        </p:txBody>
      </p:sp>
      <p:pic>
        <p:nvPicPr>
          <p:cNvPr id="15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13" y="5241989"/>
            <a:ext cx="854803" cy="854803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62040" y="3660021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7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675" y="3660021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7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rPr>
              <a:t>19</a:t>
            </a:r>
          </a:p>
        </p:txBody>
      </p:sp>
      <p:pic>
        <p:nvPicPr>
          <p:cNvPr id="16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78" y="5245820"/>
            <a:ext cx="837291" cy="847141"/>
          </a:xfrm>
          <a:prstGeom prst="ellipse">
            <a:avLst/>
          </a:prstGeom>
        </p:spPr>
      </p:pic>
      <p:pic>
        <p:nvPicPr>
          <p:cNvPr id="17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60" y="5245820"/>
            <a:ext cx="837291" cy="847141"/>
          </a:xfrm>
          <a:prstGeom prst="ellipse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23" y="3795046"/>
            <a:ext cx="297490" cy="457119"/>
          </a:xfrm>
          <a:prstGeom prst="rect">
            <a:avLst/>
          </a:prstGeom>
        </p:spPr>
      </p:pic>
      <p:pic>
        <p:nvPicPr>
          <p:cNvPr id="24" name="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06" y="3758170"/>
            <a:ext cx="414264" cy="457119"/>
          </a:xfrm>
          <a:prstGeom prst="rect">
            <a:avLst/>
          </a:prstGeom>
        </p:spPr>
      </p:pic>
      <p:pic>
        <p:nvPicPr>
          <p:cNvPr id="25" name="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384" y="3795046"/>
            <a:ext cx="464406" cy="4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32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3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2" y="5995536"/>
            <a:ext cx="568889" cy="561150"/>
          </a:xfrm>
          <a:prstGeom prst="ellipse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610466" y="372539"/>
            <a:ext cx="6902244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7 + 5 = ?</a:t>
            </a:r>
          </a:p>
        </p:txBody>
      </p:sp>
      <p:pic>
        <p:nvPicPr>
          <p:cNvPr id="4" name="Picture 3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/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73993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7060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926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12</a:t>
            </a:r>
          </a:p>
        </p:txBody>
      </p:sp>
      <p:pic>
        <p:nvPicPr>
          <p:cNvPr id="15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33" y="5247992"/>
            <a:ext cx="854803" cy="854803"/>
          </a:xfrm>
          <a:prstGeom prst="ellipse">
            <a:avLst/>
          </a:prstGeom>
        </p:spPr>
      </p:pic>
      <p:pic>
        <p:nvPicPr>
          <p:cNvPr id="16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16" y="5251823"/>
            <a:ext cx="837291" cy="847141"/>
          </a:xfrm>
          <a:prstGeom prst="ellipse">
            <a:avLst/>
          </a:prstGeom>
        </p:spPr>
      </p:pic>
      <p:pic>
        <p:nvPicPr>
          <p:cNvPr id="17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81" y="5251823"/>
            <a:ext cx="837291" cy="847141"/>
          </a:xfrm>
          <a:prstGeom prst="ellipse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43" y="3811025"/>
            <a:ext cx="297490" cy="457119"/>
          </a:xfrm>
          <a:prstGeom prst="rect">
            <a:avLst/>
          </a:prstGeom>
        </p:spPr>
      </p:pic>
      <p:pic>
        <p:nvPicPr>
          <p:cNvPr id="24" name="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26" y="3774149"/>
            <a:ext cx="414264" cy="457119"/>
          </a:xfrm>
          <a:prstGeom prst="rect">
            <a:avLst/>
          </a:prstGeom>
        </p:spPr>
      </p:pic>
      <p:pic>
        <p:nvPicPr>
          <p:cNvPr id="25" name="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04" y="3811025"/>
            <a:ext cx="464406" cy="4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32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3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1" y="5998566"/>
            <a:ext cx="571669" cy="563892"/>
          </a:xfrm>
          <a:prstGeom prst="ellipse">
            <a:avLst/>
          </a:prstGeom>
        </p:spPr>
      </p:pic>
      <p:pic>
        <p:nvPicPr>
          <p:cNvPr id="30" name="Picture 29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/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26" name="Cloud 25"/>
          <p:cNvSpPr/>
          <p:nvPr/>
        </p:nvSpPr>
        <p:spPr>
          <a:xfrm>
            <a:off x="1661260" y="372539"/>
            <a:ext cx="9627530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7 + 4 =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4358" y="3660021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11</a:t>
            </a:r>
          </a:p>
        </p:txBody>
      </p:sp>
      <p:pic>
        <p:nvPicPr>
          <p:cNvPr id="15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13" y="5241989"/>
            <a:ext cx="854803" cy="854803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62040" y="3660021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675" y="3660021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  <a:r>
              <a:rPr lang="en-US" sz="7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rPr>
              <a:t>0</a:t>
            </a:r>
            <a:endParaRPr kumimoji="0" lang="en-US" sz="7200" b="1" i="0" u="none" strike="noStrike" kern="1200" cap="none" spc="0" normalizeH="0" baseline="0" noProof="0" dirty="0">
              <a:ln w="2857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6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78" y="5245820"/>
            <a:ext cx="837291" cy="847141"/>
          </a:xfrm>
          <a:prstGeom prst="ellipse">
            <a:avLst/>
          </a:prstGeom>
        </p:spPr>
      </p:pic>
      <p:pic>
        <p:nvPicPr>
          <p:cNvPr id="17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60" y="5245820"/>
            <a:ext cx="837291" cy="847141"/>
          </a:xfrm>
          <a:prstGeom prst="ellipse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23" y="3795046"/>
            <a:ext cx="297490" cy="457119"/>
          </a:xfrm>
          <a:prstGeom prst="rect">
            <a:avLst/>
          </a:prstGeom>
        </p:spPr>
      </p:pic>
      <p:pic>
        <p:nvPicPr>
          <p:cNvPr id="24" name="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06" y="3758170"/>
            <a:ext cx="414264" cy="457119"/>
          </a:xfrm>
          <a:prstGeom prst="rect">
            <a:avLst/>
          </a:prstGeom>
        </p:spPr>
      </p:pic>
      <p:pic>
        <p:nvPicPr>
          <p:cNvPr id="25" name="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384" y="3795046"/>
            <a:ext cx="464406" cy="4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8"/>
          <p:cNvGrpSpPr/>
          <p:nvPr/>
        </p:nvGrpSpPr>
        <p:grpSpPr>
          <a:xfrm>
            <a:off x="1904867" y="1218234"/>
            <a:ext cx="8382056" cy="4010564"/>
            <a:chOff x="1428650" y="913675"/>
            <a:chExt cx="6286542" cy="3007923"/>
          </a:xfrm>
        </p:grpSpPr>
        <p:sp>
          <p:nvSpPr>
            <p:cNvPr id="516" name="Google Shape;516;p28"/>
            <p:cNvSpPr/>
            <p:nvPr/>
          </p:nvSpPr>
          <p:spPr>
            <a:xfrm>
              <a:off x="1428650" y="913675"/>
              <a:ext cx="6286542" cy="3007923"/>
            </a:xfrm>
            <a:custGeom>
              <a:avLst/>
              <a:gdLst/>
              <a:ahLst/>
              <a:cxnLst/>
              <a:rect l="l" t="t" r="r" b="b"/>
              <a:pathLst>
                <a:path w="129386" h="50513" extrusionOk="0">
                  <a:moveTo>
                    <a:pt x="36979" y="1"/>
                  </a:moveTo>
                  <a:cubicBezTo>
                    <a:pt x="21928" y="1"/>
                    <a:pt x="10389" y="251"/>
                    <a:pt x="8346" y="797"/>
                  </a:cubicBezTo>
                  <a:cubicBezTo>
                    <a:pt x="0" y="2999"/>
                    <a:pt x="4894" y="44504"/>
                    <a:pt x="9489" y="47695"/>
                  </a:cubicBezTo>
                  <a:cubicBezTo>
                    <a:pt x="12075" y="49502"/>
                    <a:pt x="45623" y="50513"/>
                    <a:pt x="75658" y="50513"/>
                  </a:cubicBezTo>
                  <a:cubicBezTo>
                    <a:pt x="98878" y="50513"/>
                    <a:pt x="119998" y="49908"/>
                    <a:pt x="123087" y="48600"/>
                  </a:cubicBezTo>
                  <a:cubicBezTo>
                    <a:pt x="128945" y="46136"/>
                    <a:pt x="129385" y="5869"/>
                    <a:pt x="123480" y="3095"/>
                  </a:cubicBezTo>
                  <a:cubicBezTo>
                    <a:pt x="119430" y="1192"/>
                    <a:pt x="69837" y="1"/>
                    <a:pt x="36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1552850" y="1032325"/>
              <a:ext cx="6038121" cy="2769754"/>
            </a:xfrm>
            <a:custGeom>
              <a:avLst/>
              <a:gdLst/>
              <a:ahLst/>
              <a:cxnLst/>
              <a:rect l="l" t="t" r="r" b="b"/>
              <a:pathLst>
                <a:path w="129386" h="50513" extrusionOk="0">
                  <a:moveTo>
                    <a:pt x="36979" y="1"/>
                  </a:moveTo>
                  <a:cubicBezTo>
                    <a:pt x="21928" y="1"/>
                    <a:pt x="10389" y="251"/>
                    <a:pt x="8346" y="797"/>
                  </a:cubicBezTo>
                  <a:cubicBezTo>
                    <a:pt x="0" y="2999"/>
                    <a:pt x="4894" y="44504"/>
                    <a:pt x="9489" y="47695"/>
                  </a:cubicBezTo>
                  <a:cubicBezTo>
                    <a:pt x="12075" y="49502"/>
                    <a:pt x="45623" y="50513"/>
                    <a:pt x="75658" y="50513"/>
                  </a:cubicBezTo>
                  <a:cubicBezTo>
                    <a:pt x="98878" y="50513"/>
                    <a:pt x="119998" y="49908"/>
                    <a:pt x="123087" y="48600"/>
                  </a:cubicBezTo>
                  <a:cubicBezTo>
                    <a:pt x="128945" y="46136"/>
                    <a:pt x="129385" y="5869"/>
                    <a:pt x="123480" y="3095"/>
                  </a:cubicBezTo>
                  <a:cubicBezTo>
                    <a:pt x="119430" y="1192"/>
                    <a:pt x="69837" y="1"/>
                    <a:pt x="3697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p28"/>
          <p:cNvGrpSpPr/>
          <p:nvPr/>
        </p:nvGrpSpPr>
        <p:grpSpPr>
          <a:xfrm>
            <a:off x="8692597" y="1218242"/>
            <a:ext cx="3730440" cy="5552655"/>
            <a:chOff x="1476650" y="946975"/>
            <a:chExt cx="1883300" cy="2803050"/>
          </a:xfrm>
        </p:grpSpPr>
        <p:sp>
          <p:nvSpPr>
            <p:cNvPr id="520" name="Google Shape;520;p28"/>
            <p:cNvSpPr/>
            <p:nvPr/>
          </p:nvSpPr>
          <p:spPr>
            <a:xfrm>
              <a:off x="1856775" y="1263375"/>
              <a:ext cx="78900" cy="142900"/>
            </a:xfrm>
            <a:custGeom>
              <a:avLst/>
              <a:gdLst/>
              <a:ahLst/>
              <a:cxnLst/>
              <a:rect l="l" t="t" r="r" b="b"/>
              <a:pathLst>
                <a:path w="3156" h="5716" extrusionOk="0">
                  <a:moveTo>
                    <a:pt x="3155" y="1"/>
                  </a:moveTo>
                  <a:cubicBezTo>
                    <a:pt x="3155" y="1"/>
                    <a:pt x="179" y="3049"/>
                    <a:pt x="0" y="5716"/>
                  </a:cubicBezTo>
                  <a:cubicBezTo>
                    <a:pt x="0" y="5716"/>
                    <a:pt x="2643" y="3954"/>
                    <a:pt x="3155" y="1"/>
                  </a:cubicBezTo>
                  <a:close/>
                </a:path>
              </a:pathLst>
            </a:custGeom>
            <a:solidFill>
              <a:srgbClr val="FF4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1645425" y="2612350"/>
              <a:ext cx="1274300" cy="475975"/>
            </a:xfrm>
            <a:custGeom>
              <a:avLst/>
              <a:gdLst/>
              <a:ahLst/>
              <a:cxnLst/>
              <a:rect l="l" t="t" r="r" b="b"/>
              <a:pathLst>
                <a:path w="50972" h="19039" extrusionOk="0">
                  <a:moveTo>
                    <a:pt x="50971" y="1680"/>
                  </a:moveTo>
                  <a:cubicBezTo>
                    <a:pt x="50971" y="1680"/>
                    <a:pt x="49840" y="4680"/>
                    <a:pt x="48126" y="5692"/>
                  </a:cubicBezTo>
                  <a:cubicBezTo>
                    <a:pt x="48126" y="5692"/>
                    <a:pt x="47781" y="4751"/>
                    <a:pt x="44721" y="4370"/>
                  </a:cubicBezTo>
                  <a:cubicBezTo>
                    <a:pt x="41649" y="3977"/>
                    <a:pt x="37625" y="9514"/>
                    <a:pt x="32362" y="13490"/>
                  </a:cubicBezTo>
                  <a:cubicBezTo>
                    <a:pt x="27099" y="17479"/>
                    <a:pt x="17539" y="15681"/>
                    <a:pt x="17539" y="15681"/>
                  </a:cubicBezTo>
                  <a:lnTo>
                    <a:pt x="15824" y="19039"/>
                  </a:lnTo>
                  <a:lnTo>
                    <a:pt x="1" y="14491"/>
                  </a:lnTo>
                  <a:cubicBezTo>
                    <a:pt x="1" y="14491"/>
                    <a:pt x="8371" y="12717"/>
                    <a:pt x="12681" y="8811"/>
                  </a:cubicBezTo>
                  <a:cubicBezTo>
                    <a:pt x="16991" y="4918"/>
                    <a:pt x="45864" y="1"/>
                    <a:pt x="50971" y="1680"/>
                  </a:cubicBezTo>
                  <a:close/>
                </a:path>
              </a:pathLst>
            </a:custGeom>
            <a:solidFill>
              <a:srgbClr val="DC00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3075375" y="2442100"/>
              <a:ext cx="119675" cy="136050"/>
            </a:xfrm>
            <a:custGeom>
              <a:avLst/>
              <a:gdLst/>
              <a:ahLst/>
              <a:cxnLst/>
              <a:rect l="l" t="t" r="r" b="b"/>
              <a:pathLst>
                <a:path w="4787" h="5442" extrusionOk="0">
                  <a:moveTo>
                    <a:pt x="667" y="1179"/>
                  </a:moveTo>
                  <a:cubicBezTo>
                    <a:pt x="667" y="1179"/>
                    <a:pt x="1727" y="1441"/>
                    <a:pt x="2441" y="1965"/>
                  </a:cubicBezTo>
                  <a:cubicBezTo>
                    <a:pt x="3144" y="2489"/>
                    <a:pt x="3060" y="4453"/>
                    <a:pt x="4787" y="5442"/>
                  </a:cubicBezTo>
                  <a:lnTo>
                    <a:pt x="4787" y="3632"/>
                  </a:lnTo>
                  <a:cubicBezTo>
                    <a:pt x="4537" y="2608"/>
                    <a:pt x="3965" y="1691"/>
                    <a:pt x="3144" y="1036"/>
                  </a:cubicBezTo>
                  <a:cubicBezTo>
                    <a:pt x="1786" y="0"/>
                    <a:pt x="0" y="215"/>
                    <a:pt x="667" y="1179"/>
                  </a:cubicBezTo>
                  <a:close/>
                </a:path>
              </a:pathLst>
            </a:custGeom>
            <a:solidFill>
              <a:srgbClr val="FF8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2276475" y="1447025"/>
              <a:ext cx="906975" cy="1122500"/>
            </a:xfrm>
            <a:custGeom>
              <a:avLst/>
              <a:gdLst/>
              <a:ahLst/>
              <a:cxnLst/>
              <a:rect l="l" t="t" r="r" b="b"/>
              <a:pathLst>
                <a:path w="36279" h="44900" extrusionOk="0">
                  <a:moveTo>
                    <a:pt x="31266" y="44661"/>
                  </a:moveTo>
                  <a:cubicBezTo>
                    <a:pt x="30778" y="41482"/>
                    <a:pt x="32528" y="37744"/>
                    <a:pt x="32528" y="37744"/>
                  </a:cubicBezTo>
                  <a:lnTo>
                    <a:pt x="33457" y="40041"/>
                  </a:lnTo>
                  <a:cubicBezTo>
                    <a:pt x="33468" y="40030"/>
                    <a:pt x="33480" y="40006"/>
                    <a:pt x="33480" y="39994"/>
                  </a:cubicBezTo>
                  <a:cubicBezTo>
                    <a:pt x="33707" y="39541"/>
                    <a:pt x="33897" y="39077"/>
                    <a:pt x="34064" y="38613"/>
                  </a:cubicBezTo>
                  <a:cubicBezTo>
                    <a:pt x="34076" y="38565"/>
                    <a:pt x="34100" y="38517"/>
                    <a:pt x="34111" y="38458"/>
                  </a:cubicBezTo>
                  <a:cubicBezTo>
                    <a:pt x="34611" y="36934"/>
                    <a:pt x="34838" y="35327"/>
                    <a:pt x="34790" y="33731"/>
                  </a:cubicBezTo>
                  <a:cubicBezTo>
                    <a:pt x="35123" y="32933"/>
                    <a:pt x="36278" y="29743"/>
                    <a:pt x="34933" y="26909"/>
                  </a:cubicBezTo>
                  <a:cubicBezTo>
                    <a:pt x="33373" y="23635"/>
                    <a:pt x="25920" y="20277"/>
                    <a:pt x="24063" y="17039"/>
                  </a:cubicBezTo>
                  <a:cubicBezTo>
                    <a:pt x="22217" y="13800"/>
                    <a:pt x="24705" y="7276"/>
                    <a:pt x="24705" y="7276"/>
                  </a:cubicBezTo>
                  <a:cubicBezTo>
                    <a:pt x="24705" y="7276"/>
                    <a:pt x="7965" y="1"/>
                    <a:pt x="5572" y="2311"/>
                  </a:cubicBezTo>
                  <a:cubicBezTo>
                    <a:pt x="3179" y="4632"/>
                    <a:pt x="0" y="4418"/>
                    <a:pt x="3108" y="7990"/>
                  </a:cubicBezTo>
                  <a:cubicBezTo>
                    <a:pt x="3417" y="8335"/>
                    <a:pt x="3691" y="8704"/>
                    <a:pt x="3941" y="9097"/>
                  </a:cubicBezTo>
                  <a:cubicBezTo>
                    <a:pt x="6191" y="12621"/>
                    <a:pt x="6167" y="17491"/>
                    <a:pt x="7751" y="23158"/>
                  </a:cubicBezTo>
                  <a:cubicBezTo>
                    <a:pt x="9501" y="29445"/>
                    <a:pt x="14740" y="33243"/>
                    <a:pt x="18502" y="35398"/>
                  </a:cubicBezTo>
                  <a:cubicBezTo>
                    <a:pt x="22253" y="37565"/>
                    <a:pt x="26146" y="37315"/>
                    <a:pt x="27587" y="41065"/>
                  </a:cubicBezTo>
                  <a:cubicBezTo>
                    <a:pt x="28468" y="43340"/>
                    <a:pt x="31730" y="44899"/>
                    <a:pt x="31266" y="44661"/>
                  </a:cubicBezTo>
                  <a:close/>
                  <a:moveTo>
                    <a:pt x="34790" y="33541"/>
                  </a:moveTo>
                  <a:cubicBezTo>
                    <a:pt x="34600" y="28373"/>
                    <a:pt x="31944" y="24063"/>
                    <a:pt x="31825" y="23873"/>
                  </a:cubicBezTo>
                  <a:cubicBezTo>
                    <a:pt x="35469" y="27659"/>
                    <a:pt x="35016" y="32207"/>
                    <a:pt x="34790" y="33541"/>
                  </a:cubicBezTo>
                  <a:close/>
                  <a:moveTo>
                    <a:pt x="28718" y="42232"/>
                  </a:moveTo>
                  <a:cubicBezTo>
                    <a:pt x="28515" y="40625"/>
                    <a:pt x="30135" y="39660"/>
                    <a:pt x="30135" y="39660"/>
                  </a:cubicBezTo>
                  <a:cubicBezTo>
                    <a:pt x="29932" y="41280"/>
                    <a:pt x="30170" y="42923"/>
                    <a:pt x="30801" y="44423"/>
                  </a:cubicBezTo>
                  <a:cubicBezTo>
                    <a:pt x="29897" y="43923"/>
                    <a:pt x="28825" y="43149"/>
                    <a:pt x="28718" y="42232"/>
                  </a:cubicBezTo>
                  <a:close/>
                </a:path>
              </a:pathLst>
            </a:custGeom>
            <a:solidFill>
              <a:srgbClr val="D343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2498225" y="2799275"/>
              <a:ext cx="322075" cy="807275"/>
            </a:xfrm>
            <a:custGeom>
              <a:avLst/>
              <a:gdLst/>
              <a:ahLst/>
              <a:cxnLst/>
              <a:rect l="l" t="t" r="r" b="b"/>
              <a:pathLst>
                <a:path w="12883" h="32291" extrusionOk="0">
                  <a:moveTo>
                    <a:pt x="0" y="763"/>
                  </a:moveTo>
                  <a:cubicBezTo>
                    <a:pt x="0" y="763"/>
                    <a:pt x="3870" y="8597"/>
                    <a:pt x="4108" y="11181"/>
                  </a:cubicBezTo>
                  <a:cubicBezTo>
                    <a:pt x="4346" y="13764"/>
                    <a:pt x="3810" y="18896"/>
                    <a:pt x="5037" y="22468"/>
                  </a:cubicBezTo>
                  <a:cubicBezTo>
                    <a:pt x="6275" y="26040"/>
                    <a:pt x="8311" y="29373"/>
                    <a:pt x="8311" y="29373"/>
                  </a:cubicBezTo>
                  <a:lnTo>
                    <a:pt x="7549" y="29957"/>
                  </a:lnTo>
                  <a:lnTo>
                    <a:pt x="8311" y="30433"/>
                  </a:lnTo>
                  <a:lnTo>
                    <a:pt x="7977" y="30802"/>
                  </a:lnTo>
                  <a:cubicBezTo>
                    <a:pt x="7977" y="30802"/>
                    <a:pt x="9609" y="32171"/>
                    <a:pt x="10311" y="32231"/>
                  </a:cubicBezTo>
                  <a:cubicBezTo>
                    <a:pt x="11013" y="32291"/>
                    <a:pt x="12883" y="29957"/>
                    <a:pt x="12883" y="29957"/>
                  </a:cubicBezTo>
                  <a:cubicBezTo>
                    <a:pt x="12883" y="29957"/>
                    <a:pt x="12490" y="28338"/>
                    <a:pt x="12490" y="28278"/>
                  </a:cubicBezTo>
                  <a:cubicBezTo>
                    <a:pt x="12561" y="28076"/>
                    <a:pt x="12657" y="27885"/>
                    <a:pt x="12752" y="27695"/>
                  </a:cubicBezTo>
                  <a:lnTo>
                    <a:pt x="12204" y="26933"/>
                  </a:lnTo>
                  <a:cubicBezTo>
                    <a:pt x="12204" y="26933"/>
                    <a:pt x="10740" y="12633"/>
                    <a:pt x="11013" y="8823"/>
                  </a:cubicBezTo>
                  <a:cubicBezTo>
                    <a:pt x="11013" y="8823"/>
                    <a:pt x="10382" y="6775"/>
                    <a:pt x="8549" y="1680"/>
                  </a:cubicBezTo>
                  <a:cubicBezTo>
                    <a:pt x="8549" y="1680"/>
                    <a:pt x="4132" y="1"/>
                    <a:pt x="0" y="763"/>
                  </a:cubicBezTo>
                  <a:close/>
                </a:path>
              </a:pathLst>
            </a:custGeom>
            <a:solidFill>
              <a:srgbClr val="FD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2498225" y="2772500"/>
              <a:ext cx="245575" cy="256600"/>
            </a:xfrm>
            <a:custGeom>
              <a:avLst/>
              <a:gdLst/>
              <a:ahLst/>
              <a:cxnLst/>
              <a:rect l="l" t="t" r="r" b="b"/>
              <a:pathLst>
                <a:path w="9823" h="10264" extrusionOk="0">
                  <a:moveTo>
                    <a:pt x="7632" y="0"/>
                  </a:moveTo>
                  <a:lnTo>
                    <a:pt x="0" y="1834"/>
                  </a:lnTo>
                  <a:lnTo>
                    <a:pt x="3608" y="10263"/>
                  </a:lnTo>
                  <a:cubicBezTo>
                    <a:pt x="6632" y="7335"/>
                    <a:pt x="9823" y="6346"/>
                    <a:pt x="9823" y="6346"/>
                  </a:cubicBezTo>
                  <a:cubicBezTo>
                    <a:pt x="9418" y="4668"/>
                    <a:pt x="7632" y="0"/>
                    <a:pt x="7632" y="0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2340150" y="1549725"/>
              <a:ext cx="808475" cy="1053425"/>
            </a:xfrm>
            <a:custGeom>
              <a:avLst/>
              <a:gdLst/>
              <a:ahLst/>
              <a:cxnLst/>
              <a:rect l="l" t="t" r="r" b="b"/>
              <a:pathLst>
                <a:path w="32339" h="42137" extrusionOk="0">
                  <a:moveTo>
                    <a:pt x="21575" y="39863"/>
                  </a:moveTo>
                  <a:cubicBezTo>
                    <a:pt x="20134" y="36100"/>
                    <a:pt x="16920" y="38898"/>
                    <a:pt x="13157" y="36731"/>
                  </a:cubicBezTo>
                  <a:cubicBezTo>
                    <a:pt x="9407" y="34564"/>
                    <a:pt x="6954" y="25337"/>
                    <a:pt x="5204" y="19039"/>
                  </a:cubicBezTo>
                  <a:cubicBezTo>
                    <a:pt x="3620" y="13383"/>
                    <a:pt x="3644" y="8502"/>
                    <a:pt x="1394" y="4977"/>
                  </a:cubicBezTo>
                  <a:cubicBezTo>
                    <a:pt x="1358" y="4656"/>
                    <a:pt x="1275" y="4334"/>
                    <a:pt x="1156" y="4037"/>
                  </a:cubicBezTo>
                  <a:cubicBezTo>
                    <a:pt x="1" y="1394"/>
                    <a:pt x="2787" y="1"/>
                    <a:pt x="2787" y="1"/>
                  </a:cubicBezTo>
                  <a:lnTo>
                    <a:pt x="18670" y="5620"/>
                  </a:lnTo>
                  <a:cubicBezTo>
                    <a:pt x="18670" y="5620"/>
                    <a:pt x="15277" y="14014"/>
                    <a:pt x="19134" y="20051"/>
                  </a:cubicBezTo>
                  <a:cubicBezTo>
                    <a:pt x="22992" y="26087"/>
                    <a:pt x="28659" y="25444"/>
                    <a:pt x="30945" y="28635"/>
                  </a:cubicBezTo>
                  <a:cubicBezTo>
                    <a:pt x="32338" y="30576"/>
                    <a:pt x="32017" y="32862"/>
                    <a:pt x="31553" y="34350"/>
                  </a:cubicBezTo>
                  <a:cubicBezTo>
                    <a:pt x="31541" y="34409"/>
                    <a:pt x="31529" y="34457"/>
                    <a:pt x="31505" y="34505"/>
                  </a:cubicBezTo>
                  <a:cubicBezTo>
                    <a:pt x="31362" y="34981"/>
                    <a:pt x="31160" y="35445"/>
                    <a:pt x="30933" y="35886"/>
                  </a:cubicBezTo>
                  <a:cubicBezTo>
                    <a:pt x="30921" y="35910"/>
                    <a:pt x="30921" y="35922"/>
                    <a:pt x="30910" y="35933"/>
                  </a:cubicBezTo>
                  <a:lnTo>
                    <a:pt x="29921" y="35564"/>
                  </a:lnTo>
                  <a:cubicBezTo>
                    <a:pt x="29921" y="35564"/>
                    <a:pt x="28231" y="37374"/>
                    <a:pt x="28719" y="40553"/>
                  </a:cubicBezTo>
                  <a:cubicBezTo>
                    <a:pt x="29183" y="40791"/>
                    <a:pt x="22444" y="42137"/>
                    <a:pt x="21575" y="39863"/>
                  </a:cubicBezTo>
                  <a:close/>
                </a:path>
              </a:pathLst>
            </a:custGeom>
            <a:solidFill>
              <a:srgbClr val="9D2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2746175" y="1756000"/>
              <a:ext cx="416425" cy="597125"/>
            </a:xfrm>
            <a:custGeom>
              <a:avLst/>
              <a:gdLst/>
              <a:ahLst/>
              <a:cxnLst/>
              <a:rect l="l" t="t" r="r" b="b"/>
              <a:pathLst>
                <a:path w="16657" h="23885" extrusionOk="0">
                  <a:moveTo>
                    <a:pt x="250" y="727"/>
                  </a:moveTo>
                  <a:cubicBezTo>
                    <a:pt x="250" y="727"/>
                    <a:pt x="869" y="8156"/>
                    <a:pt x="1381" y="13205"/>
                  </a:cubicBezTo>
                  <a:cubicBezTo>
                    <a:pt x="1905" y="18241"/>
                    <a:pt x="9108" y="16538"/>
                    <a:pt x="12847" y="18884"/>
                  </a:cubicBezTo>
                  <a:cubicBezTo>
                    <a:pt x="16574" y="21217"/>
                    <a:pt x="15716" y="23884"/>
                    <a:pt x="15716" y="23884"/>
                  </a:cubicBezTo>
                  <a:cubicBezTo>
                    <a:pt x="15716" y="23884"/>
                    <a:pt x="16657" y="20146"/>
                    <a:pt x="12525" y="18169"/>
                  </a:cubicBezTo>
                  <a:cubicBezTo>
                    <a:pt x="8406" y="16205"/>
                    <a:pt x="5501" y="16717"/>
                    <a:pt x="2750" y="13800"/>
                  </a:cubicBezTo>
                  <a:cubicBezTo>
                    <a:pt x="0" y="10871"/>
                    <a:pt x="1298" y="2525"/>
                    <a:pt x="667" y="1263"/>
                  </a:cubicBezTo>
                  <a:cubicBezTo>
                    <a:pt x="48" y="1"/>
                    <a:pt x="250" y="727"/>
                    <a:pt x="250" y="727"/>
                  </a:cubicBezTo>
                  <a:close/>
                </a:path>
              </a:pathLst>
            </a:custGeom>
            <a:solidFill>
              <a:srgbClr val="D343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2841425" y="1825350"/>
              <a:ext cx="364950" cy="622725"/>
            </a:xfrm>
            <a:custGeom>
              <a:avLst/>
              <a:gdLst/>
              <a:ahLst/>
              <a:cxnLst/>
              <a:rect l="l" t="t" r="r" b="b"/>
              <a:pathLst>
                <a:path w="14598" h="24909" extrusionOk="0">
                  <a:moveTo>
                    <a:pt x="857" y="1"/>
                  </a:moveTo>
                  <a:cubicBezTo>
                    <a:pt x="857" y="1"/>
                    <a:pt x="393" y="3001"/>
                    <a:pt x="7311" y="9288"/>
                  </a:cubicBezTo>
                  <a:cubicBezTo>
                    <a:pt x="14240" y="15574"/>
                    <a:pt x="10859" y="24908"/>
                    <a:pt x="10859" y="24908"/>
                  </a:cubicBezTo>
                  <a:cubicBezTo>
                    <a:pt x="10859" y="24908"/>
                    <a:pt x="14597" y="15431"/>
                    <a:pt x="6691" y="9133"/>
                  </a:cubicBezTo>
                  <a:cubicBezTo>
                    <a:pt x="0" y="3823"/>
                    <a:pt x="857" y="1"/>
                    <a:pt x="857" y="1"/>
                  </a:cubicBezTo>
                  <a:close/>
                </a:path>
              </a:pathLst>
            </a:custGeom>
            <a:solidFill>
              <a:srgbClr val="F44C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1879400" y="1779225"/>
              <a:ext cx="804875" cy="754575"/>
            </a:xfrm>
            <a:custGeom>
              <a:avLst/>
              <a:gdLst/>
              <a:ahLst/>
              <a:cxnLst/>
              <a:rect l="l" t="t" r="r" b="b"/>
              <a:pathLst>
                <a:path w="32195" h="30183" extrusionOk="0">
                  <a:moveTo>
                    <a:pt x="25491" y="2441"/>
                  </a:moveTo>
                  <a:cubicBezTo>
                    <a:pt x="25491" y="2441"/>
                    <a:pt x="27146" y="4858"/>
                    <a:pt x="28551" y="12883"/>
                  </a:cubicBezTo>
                  <a:cubicBezTo>
                    <a:pt x="29968" y="20896"/>
                    <a:pt x="31802" y="29873"/>
                    <a:pt x="31802" y="29873"/>
                  </a:cubicBezTo>
                  <a:cubicBezTo>
                    <a:pt x="31802" y="29873"/>
                    <a:pt x="32195" y="30182"/>
                    <a:pt x="26408" y="29873"/>
                  </a:cubicBezTo>
                  <a:cubicBezTo>
                    <a:pt x="20610" y="29551"/>
                    <a:pt x="8549" y="23527"/>
                    <a:pt x="4274" y="22241"/>
                  </a:cubicBezTo>
                  <a:cubicBezTo>
                    <a:pt x="0" y="20955"/>
                    <a:pt x="11418" y="9775"/>
                    <a:pt x="11418" y="9775"/>
                  </a:cubicBezTo>
                  <a:lnTo>
                    <a:pt x="19312" y="0"/>
                  </a:lnTo>
                  <a:cubicBezTo>
                    <a:pt x="19312" y="0"/>
                    <a:pt x="24467" y="191"/>
                    <a:pt x="25491" y="24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2423500" y="1745275"/>
              <a:ext cx="100350" cy="150950"/>
            </a:xfrm>
            <a:custGeom>
              <a:avLst/>
              <a:gdLst/>
              <a:ahLst/>
              <a:cxnLst/>
              <a:rect l="l" t="t" r="r" b="b"/>
              <a:pathLst>
                <a:path w="4014" h="6038" extrusionOk="0">
                  <a:moveTo>
                    <a:pt x="513" y="1"/>
                  </a:moveTo>
                  <a:lnTo>
                    <a:pt x="1" y="775"/>
                  </a:lnTo>
                  <a:cubicBezTo>
                    <a:pt x="1" y="775"/>
                    <a:pt x="251" y="3775"/>
                    <a:pt x="1608" y="4906"/>
                  </a:cubicBezTo>
                  <a:cubicBezTo>
                    <a:pt x="2965" y="6037"/>
                    <a:pt x="3823" y="4954"/>
                    <a:pt x="3823" y="4954"/>
                  </a:cubicBezTo>
                  <a:cubicBezTo>
                    <a:pt x="3584" y="4299"/>
                    <a:pt x="3656" y="3561"/>
                    <a:pt x="4013" y="2954"/>
                  </a:cubicBezTo>
                  <a:cubicBezTo>
                    <a:pt x="4013" y="2954"/>
                    <a:pt x="1775" y="2180"/>
                    <a:pt x="513" y="1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2381250" y="1289875"/>
              <a:ext cx="534600" cy="542950"/>
            </a:xfrm>
            <a:custGeom>
              <a:avLst/>
              <a:gdLst/>
              <a:ahLst/>
              <a:cxnLst/>
              <a:rect l="l" t="t" r="r" b="b"/>
              <a:pathLst>
                <a:path w="21384" h="21718" extrusionOk="0">
                  <a:moveTo>
                    <a:pt x="19479" y="13562"/>
                  </a:moveTo>
                  <a:cubicBezTo>
                    <a:pt x="17574" y="16431"/>
                    <a:pt x="14669" y="19812"/>
                    <a:pt x="13371" y="20765"/>
                  </a:cubicBezTo>
                  <a:cubicBezTo>
                    <a:pt x="12835" y="21170"/>
                    <a:pt x="12013" y="21408"/>
                    <a:pt x="11109" y="21539"/>
                  </a:cubicBezTo>
                  <a:lnTo>
                    <a:pt x="11109" y="21539"/>
                  </a:lnTo>
                  <a:cubicBezTo>
                    <a:pt x="9787" y="21717"/>
                    <a:pt x="8311" y="21658"/>
                    <a:pt x="7322" y="21420"/>
                  </a:cubicBezTo>
                  <a:cubicBezTo>
                    <a:pt x="5667" y="21015"/>
                    <a:pt x="5346" y="21420"/>
                    <a:pt x="4036" y="20551"/>
                  </a:cubicBezTo>
                  <a:cubicBezTo>
                    <a:pt x="2822" y="19741"/>
                    <a:pt x="2977" y="19241"/>
                    <a:pt x="1953" y="17872"/>
                  </a:cubicBezTo>
                  <a:cubicBezTo>
                    <a:pt x="1393" y="17062"/>
                    <a:pt x="941" y="16181"/>
                    <a:pt x="631" y="15252"/>
                  </a:cubicBezTo>
                  <a:lnTo>
                    <a:pt x="619" y="15228"/>
                  </a:lnTo>
                  <a:lnTo>
                    <a:pt x="619" y="15228"/>
                  </a:lnTo>
                  <a:cubicBezTo>
                    <a:pt x="214" y="14085"/>
                    <a:pt x="0" y="12895"/>
                    <a:pt x="191" y="12061"/>
                  </a:cubicBezTo>
                  <a:cubicBezTo>
                    <a:pt x="572" y="10490"/>
                    <a:pt x="2536" y="6501"/>
                    <a:pt x="4453" y="3620"/>
                  </a:cubicBezTo>
                  <a:cubicBezTo>
                    <a:pt x="6358" y="739"/>
                    <a:pt x="11490" y="0"/>
                    <a:pt x="15931" y="2596"/>
                  </a:cubicBezTo>
                  <a:cubicBezTo>
                    <a:pt x="20062" y="5668"/>
                    <a:pt x="21384" y="10680"/>
                    <a:pt x="19479" y="13562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AB8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2651800" y="1508350"/>
              <a:ext cx="197075" cy="170575"/>
            </a:xfrm>
            <a:custGeom>
              <a:avLst/>
              <a:gdLst/>
              <a:ahLst/>
              <a:cxnLst/>
              <a:rect l="l" t="t" r="r" b="b"/>
              <a:pathLst>
                <a:path w="7883" h="6823" extrusionOk="0">
                  <a:moveTo>
                    <a:pt x="3763" y="1"/>
                  </a:moveTo>
                  <a:cubicBezTo>
                    <a:pt x="3763" y="1"/>
                    <a:pt x="310" y="4882"/>
                    <a:pt x="156" y="5549"/>
                  </a:cubicBezTo>
                  <a:cubicBezTo>
                    <a:pt x="1" y="6204"/>
                    <a:pt x="2192" y="5275"/>
                    <a:pt x="3192" y="5942"/>
                  </a:cubicBezTo>
                  <a:cubicBezTo>
                    <a:pt x="3858" y="6358"/>
                    <a:pt x="4597" y="6656"/>
                    <a:pt x="5359" y="6823"/>
                  </a:cubicBezTo>
                  <a:cubicBezTo>
                    <a:pt x="5359" y="6823"/>
                    <a:pt x="7883" y="4739"/>
                    <a:pt x="7633" y="3477"/>
                  </a:cubicBezTo>
                  <a:cubicBezTo>
                    <a:pt x="7395" y="2215"/>
                    <a:pt x="4478" y="12"/>
                    <a:pt x="3763" y="1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2474400" y="1380650"/>
              <a:ext cx="172675" cy="209275"/>
            </a:xfrm>
            <a:custGeom>
              <a:avLst/>
              <a:gdLst/>
              <a:ahLst/>
              <a:cxnLst/>
              <a:rect l="l" t="t" r="r" b="b"/>
              <a:pathLst>
                <a:path w="6907" h="8371" extrusionOk="0">
                  <a:moveTo>
                    <a:pt x="6906" y="2489"/>
                  </a:moveTo>
                  <a:cubicBezTo>
                    <a:pt x="6906" y="2489"/>
                    <a:pt x="3763" y="7573"/>
                    <a:pt x="3203" y="7978"/>
                  </a:cubicBezTo>
                  <a:cubicBezTo>
                    <a:pt x="2656" y="8371"/>
                    <a:pt x="2656" y="5990"/>
                    <a:pt x="1656" y="5335"/>
                  </a:cubicBezTo>
                  <a:cubicBezTo>
                    <a:pt x="1013" y="4882"/>
                    <a:pt x="441" y="4323"/>
                    <a:pt x="1" y="3680"/>
                  </a:cubicBezTo>
                  <a:cubicBezTo>
                    <a:pt x="1" y="3680"/>
                    <a:pt x="929" y="548"/>
                    <a:pt x="2191" y="275"/>
                  </a:cubicBezTo>
                  <a:cubicBezTo>
                    <a:pt x="3442" y="1"/>
                    <a:pt x="6609" y="1834"/>
                    <a:pt x="6906" y="2489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734850" y="1696775"/>
              <a:ext cx="150350" cy="143775"/>
            </a:xfrm>
            <a:custGeom>
              <a:avLst/>
              <a:gdLst/>
              <a:ahLst/>
              <a:cxnLst/>
              <a:rect l="l" t="t" r="r" b="b"/>
              <a:pathLst>
                <a:path w="6014" h="5751" extrusionOk="0">
                  <a:moveTo>
                    <a:pt x="2846" y="691"/>
                  </a:moveTo>
                  <a:cubicBezTo>
                    <a:pt x="2846" y="691"/>
                    <a:pt x="4287" y="0"/>
                    <a:pt x="5394" y="286"/>
                  </a:cubicBezTo>
                  <a:cubicBezTo>
                    <a:pt x="5394" y="286"/>
                    <a:pt x="6013" y="1179"/>
                    <a:pt x="6013" y="1738"/>
                  </a:cubicBezTo>
                  <a:cubicBezTo>
                    <a:pt x="6001" y="2310"/>
                    <a:pt x="5478" y="4382"/>
                    <a:pt x="4132" y="5108"/>
                  </a:cubicBezTo>
                  <a:cubicBezTo>
                    <a:pt x="2941" y="5751"/>
                    <a:pt x="906" y="4834"/>
                    <a:pt x="453" y="4310"/>
                  </a:cubicBezTo>
                  <a:cubicBezTo>
                    <a:pt x="1" y="3786"/>
                    <a:pt x="691" y="3096"/>
                    <a:pt x="691" y="3096"/>
                  </a:cubicBezTo>
                  <a:close/>
                </a:path>
              </a:pathLst>
            </a:custGeom>
            <a:solidFill>
              <a:srgbClr val="FF8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784275" y="1719975"/>
              <a:ext cx="86025" cy="77125"/>
            </a:xfrm>
            <a:custGeom>
              <a:avLst/>
              <a:gdLst/>
              <a:ahLst/>
              <a:cxnLst/>
              <a:rect l="l" t="t" r="r" b="b"/>
              <a:pathLst>
                <a:path w="3441" h="3085" extrusionOk="0">
                  <a:moveTo>
                    <a:pt x="179" y="894"/>
                  </a:moveTo>
                  <a:cubicBezTo>
                    <a:pt x="179" y="894"/>
                    <a:pt x="2119" y="1"/>
                    <a:pt x="3405" y="668"/>
                  </a:cubicBezTo>
                  <a:cubicBezTo>
                    <a:pt x="3441" y="1311"/>
                    <a:pt x="3370" y="1965"/>
                    <a:pt x="3203" y="2596"/>
                  </a:cubicBezTo>
                  <a:cubicBezTo>
                    <a:pt x="3203" y="2596"/>
                    <a:pt x="3262" y="1334"/>
                    <a:pt x="2858" y="1001"/>
                  </a:cubicBezTo>
                  <a:cubicBezTo>
                    <a:pt x="2453" y="656"/>
                    <a:pt x="1643" y="1049"/>
                    <a:pt x="1643" y="1049"/>
                  </a:cubicBezTo>
                  <a:cubicBezTo>
                    <a:pt x="1643" y="1049"/>
                    <a:pt x="1917" y="1846"/>
                    <a:pt x="1691" y="2275"/>
                  </a:cubicBezTo>
                  <a:cubicBezTo>
                    <a:pt x="1453" y="2704"/>
                    <a:pt x="262" y="3085"/>
                    <a:pt x="95" y="2811"/>
                  </a:cubicBezTo>
                  <a:cubicBezTo>
                    <a:pt x="95" y="2811"/>
                    <a:pt x="1024" y="2620"/>
                    <a:pt x="964" y="2061"/>
                  </a:cubicBezTo>
                  <a:cubicBezTo>
                    <a:pt x="893" y="1501"/>
                    <a:pt x="0" y="1156"/>
                    <a:pt x="0" y="1156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784275" y="1738150"/>
              <a:ext cx="52100" cy="54200"/>
            </a:xfrm>
            <a:custGeom>
              <a:avLst/>
              <a:gdLst/>
              <a:ahLst/>
              <a:cxnLst/>
              <a:rect l="l" t="t" r="r" b="b"/>
              <a:pathLst>
                <a:path w="2084" h="2168" extrusionOk="0">
                  <a:moveTo>
                    <a:pt x="0" y="429"/>
                  </a:moveTo>
                  <a:cubicBezTo>
                    <a:pt x="0" y="429"/>
                    <a:pt x="834" y="715"/>
                    <a:pt x="929" y="1203"/>
                  </a:cubicBezTo>
                  <a:cubicBezTo>
                    <a:pt x="1024" y="1691"/>
                    <a:pt x="286" y="2167"/>
                    <a:pt x="286" y="2167"/>
                  </a:cubicBezTo>
                  <a:cubicBezTo>
                    <a:pt x="286" y="2167"/>
                    <a:pt x="1298" y="2143"/>
                    <a:pt x="1691" y="1548"/>
                  </a:cubicBezTo>
                  <a:cubicBezTo>
                    <a:pt x="2084" y="953"/>
                    <a:pt x="1286" y="107"/>
                    <a:pt x="941" y="60"/>
                  </a:cubicBezTo>
                  <a:cubicBezTo>
                    <a:pt x="595" y="0"/>
                    <a:pt x="155" y="143"/>
                    <a:pt x="0" y="429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322300" y="1402975"/>
              <a:ext cx="119100" cy="164050"/>
            </a:xfrm>
            <a:custGeom>
              <a:avLst/>
              <a:gdLst/>
              <a:ahLst/>
              <a:cxnLst/>
              <a:rect l="l" t="t" r="r" b="b"/>
              <a:pathLst>
                <a:path w="4764" h="6562" extrusionOk="0">
                  <a:moveTo>
                    <a:pt x="4680" y="2739"/>
                  </a:moveTo>
                  <a:cubicBezTo>
                    <a:pt x="4680" y="2739"/>
                    <a:pt x="4763" y="1132"/>
                    <a:pt x="4061" y="227"/>
                  </a:cubicBezTo>
                  <a:cubicBezTo>
                    <a:pt x="4061" y="227"/>
                    <a:pt x="3001" y="1"/>
                    <a:pt x="2477" y="227"/>
                  </a:cubicBezTo>
                  <a:cubicBezTo>
                    <a:pt x="1965" y="453"/>
                    <a:pt x="263" y="1751"/>
                    <a:pt x="132" y="3263"/>
                  </a:cubicBezTo>
                  <a:cubicBezTo>
                    <a:pt x="1" y="4608"/>
                    <a:pt x="1632" y="6132"/>
                    <a:pt x="2287" y="6347"/>
                  </a:cubicBezTo>
                  <a:cubicBezTo>
                    <a:pt x="2953" y="6561"/>
                    <a:pt x="3311" y="5644"/>
                    <a:pt x="3311" y="5644"/>
                  </a:cubicBezTo>
                  <a:close/>
                </a:path>
              </a:pathLst>
            </a:custGeom>
            <a:solidFill>
              <a:srgbClr val="FF8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351475" y="1421725"/>
              <a:ext cx="70575" cy="97075"/>
            </a:xfrm>
            <a:custGeom>
              <a:avLst/>
              <a:gdLst/>
              <a:ahLst/>
              <a:cxnLst/>
              <a:rect l="l" t="t" r="r" b="b"/>
              <a:pathLst>
                <a:path w="2823" h="3883" extrusionOk="0">
                  <a:moveTo>
                    <a:pt x="2751" y="3061"/>
                  </a:moveTo>
                  <a:cubicBezTo>
                    <a:pt x="2751" y="3061"/>
                    <a:pt x="2822" y="918"/>
                    <a:pt x="1703" y="1"/>
                  </a:cubicBezTo>
                  <a:cubicBezTo>
                    <a:pt x="1084" y="227"/>
                    <a:pt x="512" y="537"/>
                    <a:pt x="0" y="941"/>
                  </a:cubicBezTo>
                  <a:cubicBezTo>
                    <a:pt x="0" y="941"/>
                    <a:pt x="1143" y="394"/>
                    <a:pt x="1608" y="632"/>
                  </a:cubicBezTo>
                  <a:cubicBezTo>
                    <a:pt x="2072" y="870"/>
                    <a:pt x="2036" y="1775"/>
                    <a:pt x="2036" y="1775"/>
                  </a:cubicBezTo>
                  <a:cubicBezTo>
                    <a:pt x="2036" y="1775"/>
                    <a:pt x="1191" y="1822"/>
                    <a:pt x="881" y="2203"/>
                  </a:cubicBezTo>
                  <a:cubicBezTo>
                    <a:pt x="584" y="2584"/>
                    <a:pt x="691" y="3847"/>
                    <a:pt x="1024" y="3882"/>
                  </a:cubicBezTo>
                  <a:cubicBezTo>
                    <a:pt x="1024" y="3882"/>
                    <a:pt x="822" y="2954"/>
                    <a:pt x="1370" y="2787"/>
                  </a:cubicBezTo>
                  <a:cubicBezTo>
                    <a:pt x="1905" y="2632"/>
                    <a:pt x="2572" y="3323"/>
                    <a:pt x="2572" y="3323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2363675" y="1461925"/>
              <a:ext cx="57175" cy="53300"/>
            </a:xfrm>
            <a:custGeom>
              <a:avLst/>
              <a:gdLst/>
              <a:ahLst/>
              <a:cxnLst/>
              <a:rect l="l" t="t" r="r" b="b"/>
              <a:pathLst>
                <a:path w="2287" h="2132" extrusionOk="0">
                  <a:moveTo>
                    <a:pt x="2084" y="1715"/>
                  </a:moveTo>
                  <a:cubicBezTo>
                    <a:pt x="2084" y="1715"/>
                    <a:pt x="1501" y="1060"/>
                    <a:pt x="1013" y="1167"/>
                  </a:cubicBezTo>
                  <a:cubicBezTo>
                    <a:pt x="524" y="1274"/>
                    <a:pt x="370" y="2131"/>
                    <a:pt x="370" y="2131"/>
                  </a:cubicBezTo>
                  <a:cubicBezTo>
                    <a:pt x="370" y="2131"/>
                    <a:pt x="1" y="1191"/>
                    <a:pt x="393" y="595"/>
                  </a:cubicBezTo>
                  <a:cubicBezTo>
                    <a:pt x="798" y="0"/>
                    <a:pt x="1870" y="405"/>
                    <a:pt x="2060" y="703"/>
                  </a:cubicBezTo>
                  <a:cubicBezTo>
                    <a:pt x="2251" y="988"/>
                    <a:pt x="2287" y="1465"/>
                    <a:pt x="2084" y="1715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2817300" y="1333025"/>
              <a:ext cx="176550" cy="365850"/>
            </a:xfrm>
            <a:custGeom>
              <a:avLst/>
              <a:gdLst/>
              <a:ahLst/>
              <a:cxnLst/>
              <a:rect l="l" t="t" r="r" b="b"/>
              <a:pathLst>
                <a:path w="7062" h="14634" extrusionOk="0">
                  <a:moveTo>
                    <a:pt x="1096" y="3537"/>
                  </a:moveTo>
                  <a:cubicBezTo>
                    <a:pt x="1096" y="3537"/>
                    <a:pt x="2882" y="6633"/>
                    <a:pt x="2763" y="8597"/>
                  </a:cubicBezTo>
                  <a:cubicBezTo>
                    <a:pt x="2632" y="10550"/>
                    <a:pt x="1" y="14634"/>
                    <a:pt x="1" y="14634"/>
                  </a:cubicBezTo>
                  <a:cubicBezTo>
                    <a:pt x="1" y="14634"/>
                    <a:pt x="2477" y="11574"/>
                    <a:pt x="3275" y="9681"/>
                  </a:cubicBezTo>
                  <a:cubicBezTo>
                    <a:pt x="4085" y="7787"/>
                    <a:pt x="3632" y="5025"/>
                    <a:pt x="2561" y="2894"/>
                  </a:cubicBezTo>
                  <a:cubicBezTo>
                    <a:pt x="2561" y="2894"/>
                    <a:pt x="4847" y="4597"/>
                    <a:pt x="5180" y="6359"/>
                  </a:cubicBezTo>
                  <a:cubicBezTo>
                    <a:pt x="5513" y="8121"/>
                    <a:pt x="4049" y="9454"/>
                    <a:pt x="4049" y="9454"/>
                  </a:cubicBezTo>
                  <a:cubicBezTo>
                    <a:pt x="4049" y="9454"/>
                    <a:pt x="7061" y="6978"/>
                    <a:pt x="6525" y="4811"/>
                  </a:cubicBezTo>
                  <a:cubicBezTo>
                    <a:pt x="5990" y="2632"/>
                    <a:pt x="703" y="1"/>
                    <a:pt x="703" y="1"/>
                  </a:cubicBezTo>
                  <a:close/>
                </a:path>
              </a:pathLst>
            </a:custGeom>
            <a:solidFill>
              <a:srgbClr val="B72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2432425" y="1261000"/>
              <a:ext cx="605775" cy="320000"/>
            </a:xfrm>
            <a:custGeom>
              <a:avLst/>
              <a:gdLst/>
              <a:ahLst/>
              <a:cxnLst/>
              <a:rect l="l" t="t" r="r" b="b"/>
              <a:pathLst>
                <a:path w="24231" h="12800" extrusionOk="0">
                  <a:moveTo>
                    <a:pt x="12455" y="1644"/>
                  </a:moveTo>
                  <a:cubicBezTo>
                    <a:pt x="11300" y="1167"/>
                    <a:pt x="10169" y="620"/>
                    <a:pt x="9085" y="0"/>
                  </a:cubicBezTo>
                  <a:cubicBezTo>
                    <a:pt x="9085" y="0"/>
                    <a:pt x="8514" y="0"/>
                    <a:pt x="7073" y="762"/>
                  </a:cubicBezTo>
                  <a:cubicBezTo>
                    <a:pt x="7073" y="762"/>
                    <a:pt x="3966" y="643"/>
                    <a:pt x="1977" y="2620"/>
                  </a:cubicBezTo>
                  <a:cubicBezTo>
                    <a:pt x="1" y="4608"/>
                    <a:pt x="275" y="8418"/>
                    <a:pt x="275" y="8418"/>
                  </a:cubicBezTo>
                  <a:cubicBezTo>
                    <a:pt x="275" y="8418"/>
                    <a:pt x="3323" y="2977"/>
                    <a:pt x="7311" y="2155"/>
                  </a:cubicBezTo>
                  <a:cubicBezTo>
                    <a:pt x="7311" y="2155"/>
                    <a:pt x="7204" y="6025"/>
                    <a:pt x="12002" y="8001"/>
                  </a:cubicBezTo>
                  <a:cubicBezTo>
                    <a:pt x="12002" y="8001"/>
                    <a:pt x="8609" y="4906"/>
                    <a:pt x="9716" y="2275"/>
                  </a:cubicBezTo>
                  <a:cubicBezTo>
                    <a:pt x="9716" y="2275"/>
                    <a:pt x="13312" y="3179"/>
                    <a:pt x="14253" y="4013"/>
                  </a:cubicBezTo>
                  <a:cubicBezTo>
                    <a:pt x="15181" y="4858"/>
                    <a:pt x="14788" y="7561"/>
                    <a:pt x="14788" y="7561"/>
                  </a:cubicBezTo>
                  <a:cubicBezTo>
                    <a:pt x="15181" y="7049"/>
                    <a:pt x="15539" y="6513"/>
                    <a:pt x="15848" y="5942"/>
                  </a:cubicBezTo>
                  <a:cubicBezTo>
                    <a:pt x="15848" y="5942"/>
                    <a:pt x="16003" y="7585"/>
                    <a:pt x="15277" y="9037"/>
                  </a:cubicBezTo>
                  <a:cubicBezTo>
                    <a:pt x="15277" y="9037"/>
                    <a:pt x="21027" y="6144"/>
                    <a:pt x="16467" y="3441"/>
                  </a:cubicBezTo>
                  <a:cubicBezTo>
                    <a:pt x="16467" y="3441"/>
                    <a:pt x="21646" y="4870"/>
                    <a:pt x="22528" y="7525"/>
                  </a:cubicBezTo>
                  <a:cubicBezTo>
                    <a:pt x="23420" y="10192"/>
                    <a:pt x="18932" y="12800"/>
                    <a:pt x="18932" y="12800"/>
                  </a:cubicBezTo>
                  <a:cubicBezTo>
                    <a:pt x="18932" y="12800"/>
                    <a:pt x="23278" y="10859"/>
                    <a:pt x="23754" y="8037"/>
                  </a:cubicBezTo>
                  <a:cubicBezTo>
                    <a:pt x="24230" y="5227"/>
                    <a:pt x="20456" y="5037"/>
                    <a:pt x="17467" y="3191"/>
                  </a:cubicBezTo>
                  <a:cubicBezTo>
                    <a:pt x="14479" y="1346"/>
                    <a:pt x="12812" y="774"/>
                    <a:pt x="12431" y="846"/>
                  </a:cubicBezTo>
                  <a:cubicBezTo>
                    <a:pt x="12038" y="905"/>
                    <a:pt x="12455" y="1644"/>
                    <a:pt x="12455" y="1644"/>
                  </a:cubicBezTo>
                  <a:close/>
                </a:path>
              </a:pathLst>
            </a:custGeom>
            <a:solidFill>
              <a:srgbClr val="D343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2669975" y="1277075"/>
              <a:ext cx="151825" cy="172950"/>
            </a:xfrm>
            <a:custGeom>
              <a:avLst/>
              <a:gdLst/>
              <a:ahLst/>
              <a:cxnLst/>
              <a:rect l="l" t="t" r="r" b="b"/>
              <a:pathLst>
                <a:path w="6073" h="6918" extrusionOk="0">
                  <a:moveTo>
                    <a:pt x="5286" y="6918"/>
                  </a:moveTo>
                  <a:cubicBezTo>
                    <a:pt x="5286" y="6918"/>
                    <a:pt x="6072" y="3929"/>
                    <a:pt x="5751" y="2382"/>
                  </a:cubicBezTo>
                  <a:cubicBezTo>
                    <a:pt x="5441" y="846"/>
                    <a:pt x="2810" y="0"/>
                    <a:pt x="2786" y="274"/>
                  </a:cubicBezTo>
                  <a:cubicBezTo>
                    <a:pt x="2774" y="548"/>
                    <a:pt x="3048" y="1120"/>
                    <a:pt x="3048" y="1120"/>
                  </a:cubicBezTo>
                  <a:cubicBezTo>
                    <a:pt x="3048" y="1120"/>
                    <a:pt x="1238" y="203"/>
                    <a:pt x="619" y="286"/>
                  </a:cubicBezTo>
                  <a:cubicBezTo>
                    <a:pt x="0" y="369"/>
                    <a:pt x="214" y="1632"/>
                    <a:pt x="214" y="1632"/>
                  </a:cubicBezTo>
                  <a:cubicBezTo>
                    <a:pt x="214" y="1632"/>
                    <a:pt x="3858" y="2548"/>
                    <a:pt x="4751" y="3370"/>
                  </a:cubicBezTo>
                  <a:cubicBezTo>
                    <a:pt x="5644" y="4203"/>
                    <a:pt x="5286" y="6918"/>
                    <a:pt x="5286" y="6918"/>
                  </a:cubicBezTo>
                  <a:close/>
                </a:path>
              </a:pathLst>
            </a:custGeom>
            <a:solidFill>
              <a:srgbClr val="9D2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740500" y="1225875"/>
              <a:ext cx="127425" cy="106875"/>
            </a:xfrm>
            <a:custGeom>
              <a:avLst/>
              <a:gdLst/>
              <a:ahLst/>
              <a:cxnLst/>
              <a:rect l="l" t="t" r="r" b="b"/>
              <a:pathLst>
                <a:path w="5097" h="4275" extrusionOk="0">
                  <a:moveTo>
                    <a:pt x="263" y="2346"/>
                  </a:moveTo>
                  <a:cubicBezTo>
                    <a:pt x="263" y="2346"/>
                    <a:pt x="1" y="1632"/>
                    <a:pt x="25" y="1584"/>
                  </a:cubicBezTo>
                  <a:cubicBezTo>
                    <a:pt x="48" y="1548"/>
                    <a:pt x="1037" y="1548"/>
                    <a:pt x="1037" y="1548"/>
                  </a:cubicBezTo>
                  <a:cubicBezTo>
                    <a:pt x="1037" y="1548"/>
                    <a:pt x="489" y="108"/>
                    <a:pt x="1037" y="60"/>
                  </a:cubicBezTo>
                  <a:cubicBezTo>
                    <a:pt x="1572" y="1"/>
                    <a:pt x="3811" y="501"/>
                    <a:pt x="4454" y="1013"/>
                  </a:cubicBezTo>
                  <a:cubicBezTo>
                    <a:pt x="5097" y="1536"/>
                    <a:pt x="3739" y="2406"/>
                    <a:pt x="3739" y="2406"/>
                  </a:cubicBezTo>
                  <a:cubicBezTo>
                    <a:pt x="4037" y="2703"/>
                    <a:pt x="4132" y="3156"/>
                    <a:pt x="3989" y="3560"/>
                  </a:cubicBezTo>
                  <a:cubicBezTo>
                    <a:pt x="3763" y="4275"/>
                    <a:pt x="263" y="2346"/>
                    <a:pt x="263" y="23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2813425" y="1405075"/>
              <a:ext cx="132500" cy="299750"/>
            </a:xfrm>
            <a:custGeom>
              <a:avLst/>
              <a:gdLst/>
              <a:ahLst/>
              <a:cxnLst/>
              <a:rect l="l" t="t" r="r" b="b"/>
              <a:pathLst>
                <a:path w="5300" h="11990" extrusionOk="0">
                  <a:moveTo>
                    <a:pt x="2716" y="0"/>
                  </a:moveTo>
                  <a:cubicBezTo>
                    <a:pt x="2716" y="0"/>
                    <a:pt x="5299" y="4608"/>
                    <a:pt x="4525" y="6989"/>
                  </a:cubicBezTo>
                  <a:cubicBezTo>
                    <a:pt x="3763" y="9370"/>
                    <a:pt x="1" y="11990"/>
                    <a:pt x="1" y="11990"/>
                  </a:cubicBezTo>
                  <a:cubicBezTo>
                    <a:pt x="1" y="11990"/>
                    <a:pt x="2537" y="8680"/>
                    <a:pt x="3239" y="6132"/>
                  </a:cubicBezTo>
                  <a:cubicBezTo>
                    <a:pt x="3942" y="3584"/>
                    <a:pt x="2716" y="0"/>
                    <a:pt x="2716" y="0"/>
                  </a:cubicBezTo>
                  <a:close/>
                </a:path>
              </a:pathLst>
            </a:custGeom>
            <a:solidFill>
              <a:srgbClr val="D33F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2739625" y="1283925"/>
              <a:ext cx="202125" cy="222375"/>
            </a:xfrm>
            <a:custGeom>
              <a:avLst/>
              <a:gdLst/>
              <a:ahLst/>
              <a:cxnLst/>
              <a:rect l="l" t="t" r="r" b="b"/>
              <a:pathLst>
                <a:path w="8085" h="8895" extrusionOk="0">
                  <a:moveTo>
                    <a:pt x="0" y="0"/>
                  </a:moveTo>
                  <a:cubicBezTo>
                    <a:pt x="0" y="0"/>
                    <a:pt x="4763" y="250"/>
                    <a:pt x="6430" y="1560"/>
                  </a:cubicBezTo>
                  <a:cubicBezTo>
                    <a:pt x="8084" y="2870"/>
                    <a:pt x="5382" y="7823"/>
                    <a:pt x="2346" y="8894"/>
                  </a:cubicBezTo>
                  <a:cubicBezTo>
                    <a:pt x="2346" y="8894"/>
                    <a:pt x="4834" y="5977"/>
                    <a:pt x="3703" y="3548"/>
                  </a:cubicBezTo>
                  <a:cubicBezTo>
                    <a:pt x="2572" y="11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43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2800050" y="946975"/>
              <a:ext cx="559900" cy="664400"/>
            </a:xfrm>
            <a:custGeom>
              <a:avLst/>
              <a:gdLst/>
              <a:ahLst/>
              <a:cxnLst/>
              <a:rect l="l" t="t" r="r" b="b"/>
              <a:pathLst>
                <a:path w="22396" h="26576" extrusionOk="0">
                  <a:moveTo>
                    <a:pt x="15859" y="22884"/>
                  </a:moveTo>
                  <a:cubicBezTo>
                    <a:pt x="18086" y="24599"/>
                    <a:pt x="20812" y="24396"/>
                    <a:pt x="20979" y="24384"/>
                  </a:cubicBezTo>
                  <a:cubicBezTo>
                    <a:pt x="20788" y="24361"/>
                    <a:pt x="16407" y="23968"/>
                    <a:pt x="15133" y="20812"/>
                  </a:cubicBezTo>
                  <a:cubicBezTo>
                    <a:pt x="13835" y="17574"/>
                    <a:pt x="16478" y="10311"/>
                    <a:pt x="14014" y="7347"/>
                  </a:cubicBezTo>
                  <a:cubicBezTo>
                    <a:pt x="13549" y="6787"/>
                    <a:pt x="12942" y="6358"/>
                    <a:pt x="12252" y="6108"/>
                  </a:cubicBezTo>
                  <a:cubicBezTo>
                    <a:pt x="9251" y="1989"/>
                    <a:pt x="1834" y="8621"/>
                    <a:pt x="1834" y="8621"/>
                  </a:cubicBezTo>
                  <a:cubicBezTo>
                    <a:pt x="4382" y="3025"/>
                    <a:pt x="2381" y="0"/>
                    <a:pt x="2381" y="0"/>
                  </a:cubicBezTo>
                  <a:cubicBezTo>
                    <a:pt x="3251" y="5906"/>
                    <a:pt x="0" y="11395"/>
                    <a:pt x="0" y="11395"/>
                  </a:cubicBezTo>
                  <a:lnTo>
                    <a:pt x="1298" y="11776"/>
                  </a:lnTo>
                  <a:cubicBezTo>
                    <a:pt x="1298" y="11776"/>
                    <a:pt x="5632" y="6954"/>
                    <a:pt x="8513" y="9502"/>
                  </a:cubicBezTo>
                  <a:cubicBezTo>
                    <a:pt x="10585" y="11323"/>
                    <a:pt x="9692" y="16598"/>
                    <a:pt x="10775" y="20408"/>
                  </a:cubicBezTo>
                  <a:lnTo>
                    <a:pt x="10775" y="20431"/>
                  </a:lnTo>
                  <a:cubicBezTo>
                    <a:pt x="11001" y="21277"/>
                    <a:pt x="11382" y="22063"/>
                    <a:pt x="11906" y="22753"/>
                  </a:cubicBezTo>
                  <a:cubicBezTo>
                    <a:pt x="11942" y="22789"/>
                    <a:pt x="11966" y="22825"/>
                    <a:pt x="11990" y="22860"/>
                  </a:cubicBezTo>
                  <a:cubicBezTo>
                    <a:pt x="12347" y="23277"/>
                    <a:pt x="12776" y="23634"/>
                    <a:pt x="13252" y="23896"/>
                  </a:cubicBezTo>
                  <a:cubicBezTo>
                    <a:pt x="17979" y="26575"/>
                    <a:pt x="22396" y="24622"/>
                    <a:pt x="22396" y="24622"/>
                  </a:cubicBezTo>
                  <a:cubicBezTo>
                    <a:pt x="18419" y="25075"/>
                    <a:pt x="16109" y="23098"/>
                    <a:pt x="15859" y="22884"/>
                  </a:cubicBezTo>
                  <a:close/>
                  <a:moveTo>
                    <a:pt x="11752" y="5942"/>
                  </a:moveTo>
                  <a:cubicBezTo>
                    <a:pt x="9299" y="5311"/>
                    <a:pt x="6501" y="6465"/>
                    <a:pt x="6501" y="6465"/>
                  </a:cubicBezTo>
                  <a:cubicBezTo>
                    <a:pt x="9239" y="4001"/>
                    <a:pt x="11049" y="5227"/>
                    <a:pt x="11752" y="5942"/>
                  </a:cubicBezTo>
                  <a:close/>
                </a:path>
              </a:pathLst>
            </a:custGeom>
            <a:solidFill>
              <a:srgbClr val="D33F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2800050" y="1074975"/>
              <a:ext cx="342925" cy="382200"/>
            </a:xfrm>
            <a:custGeom>
              <a:avLst/>
              <a:gdLst/>
              <a:ahLst/>
              <a:cxnLst/>
              <a:rect l="l" t="t" r="r" b="b"/>
              <a:pathLst>
                <a:path w="13717" h="15288" extrusionOk="0">
                  <a:moveTo>
                    <a:pt x="10787" y="15288"/>
                  </a:moveTo>
                  <a:cubicBezTo>
                    <a:pt x="9692" y="11478"/>
                    <a:pt x="10585" y="6203"/>
                    <a:pt x="8513" y="4370"/>
                  </a:cubicBezTo>
                  <a:cubicBezTo>
                    <a:pt x="5644" y="1834"/>
                    <a:pt x="1298" y="6656"/>
                    <a:pt x="1298" y="6656"/>
                  </a:cubicBezTo>
                  <a:lnTo>
                    <a:pt x="0" y="6275"/>
                  </a:lnTo>
                  <a:cubicBezTo>
                    <a:pt x="0" y="6275"/>
                    <a:pt x="5929" y="0"/>
                    <a:pt x="10156" y="1726"/>
                  </a:cubicBezTo>
                  <a:cubicBezTo>
                    <a:pt x="13716" y="3167"/>
                    <a:pt x="9597" y="10478"/>
                    <a:pt x="10787" y="15288"/>
                  </a:cubicBezTo>
                  <a:close/>
                </a:path>
              </a:pathLst>
            </a:custGeom>
            <a:gradFill>
              <a:gsLst>
                <a:gs pos="0">
                  <a:srgbClr val="B70000"/>
                </a:gs>
                <a:gs pos="100000">
                  <a:srgbClr val="32030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2745875" y="1501800"/>
              <a:ext cx="100025" cy="93500"/>
            </a:xfrm>
            <a:custGeom>
              <a:avLst/>
              <a:gdLst/>
              <a:ahLst/>
              <a:cxnLst/>
              <a:rect l="l" t="t" r="r" b="b"/>
              <a:pathLst>
                <a:path w="4001" h="3740" extrusionOk="0">
                  <a:moveTo>
                    <a:pt x="0" y="263"/>
                  </a:moveTo>
                  <a:cubicBezTo>
                    <a:pt x="0" y="263"/>
                    <a:pt x="1084" y="1"/>
                    <a:pt x="1953" y="394"/>
                  </a:cubicBezTo>
                  <a:cubicBezTo>
                    <a:pt x="2810" y="786"/>
                    <a:pt x="4001" y="2632"/>
                    <a:pt x="3870" y="3739"/>
                  </a:cubicBezTo>
                  <a:cubicBezTo>
                    <a:pt x="3870" y="3739"/>
                    <a:pt x="3179" y="2227"/>
                    <a:pt x="0" y="263"/>
                  </a:cubicBezTo>
                  <a:close/>
                </a:path>
              </a:pathLst>
            </a:custGeom>
            <a:solidFill>
              <a:srgbClr val="C152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2653900" y="1599125"/>
              <a:ext cx="153900" cy="103325"/>
            </a:xfrm>
            <a:custGeom>
              <a:avLst/>
              <a:gdLst/>
              <a:ahLst/>
              <a:cxnLst/>
              <a:rect l="l" t="t" r="r" b="b"/>
              <a:pathLst>
                <a:path w="6156" h="4133" extrusionOk="0">
                  <a:moveTo>
                    <a:pt x="5275" y="3192"/>
                  </a:moveTo>
                  <a:cubicBezTo>
                    <a:pt x="4727" y="3859"/>
                    <a:pt x="3786" y="4132"/>
                    <a:pt x="2953" y="3609"/>
                  </a:cubicBezTo>
                  <a:cubicBezTo>
                    <a:pt x="2810" y="3513"/>
                    <a:pt x="2679" y="3406"/>
                    <a:pt x="2560" y="3287"/>
                  </a:cubicBezTo>
                  <a:cubicBezTo>
                    <a:pt x="2167" y="2918"/>
                    <a:pt x="1703" y="2632"/>
                    <a:pt x="1191" y="2442"/>
                  </a:cubicBezTo>
                  <a:cubicBezTo>
                    <a:pt x="548" y="2168"/>
                    <a:pt x="0" y="2037"/>
                    <a:pt x="60" y="1918"/>
                  </a:cubicBezTo>
                  <a:cubicBezTo>
                    <a:pt x="155" y="1751"/>
                    <a:pt x="750" y="1192"/>
                    <a:pt x="1548" y="739"/>
                  </a:cubicBezTo>
                  <a:cubicBezTo>
                    <a:pt x="2310" y="322"/>
                    <a:pt x="3251" y="1"/>
                    <a:pt x="4096" y="203"/>
                  </a:cubicBezTo>
                  <a:cubicBezTo>
                    <a:pt x="4191" y="227"/>
                    <a:pt x="4298" y="263"/>
                    <a:pt x="4394" y="299"/>
                  </a:cubicBezTo>
                  <a:cubicBezTo>
                    <a:pt x="6156" y="1037"/>
                    <a:pt x="5275" y="3192"/>
                    <a:pt x="5275" y="3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2680375" y="1599125"/>
              <a:ext cx="95875" cy="90225"/>
            </a:xfrm>
            <a:custGeom>
              <a:avLst/>
              <a:gdLst/>
              <a:ahLst/>
              <a:cxnLst/>
              <a:rect l="l" t="t" r="r" b="b"/>
              <a:pathLst>
                <a:path w="3835" h="3609" extrusionOk="0">
                  <a:moveTo>
                    <a:pt x="3049" y="2966"/>
                  </a:moveTo>
                  <a:cubicBezTo>
                    <a:pt x="2751" y="3311"/>
                    <a:pt x="2346" y="3525"/>
                    <a:pt x="1894" y="3609"/>
                  </a:cubicBezTo>
                  <a:cubicBezTo>
                    <a:pt x="1751" y="3513"/>
                    <a:pt x="1620" y="3406"/>
                    <a:pt x="1501" y="3287"/>
                  </a:cubicBezTo>
                  <a:cubicBezTo>
                    <a:pt x="1108" y="2918"/>
                    <a:pt x="644" y="2632"/>
                    <a:pt x="132" y="2442"/>
                  </a:cubicBezTo>
                  <a:cubicBezTo>
                    <a:pt x="1" y="1846"/>
                    <a:pt x="132" y="1227"/>
                    <a:pt x="489" y="739"/>
                  </a:cubicBezTo>
                  <a:cubicBezTo>
                    <a:pt x="1251" y="322"/>
                    <a:pt x="2192" y="1"/>
                    <a:pt x="3025" y="203"/>
                  </a:cubicBezTo>
                  <a:cubicBezTo>
                    <a:pt x="3085" y="239"/>
                    <a:pt x="3132" y="287"/>
                    <a:pt x="3180" y="334"/>
                  </a:cubicBezTo>
                  <a:cubicBezTo>
                    <a:pt x="3835" y="1013"/>
                    <a:pt x="3775" y="2180"/>
                    <a:pt x="3049" y="2966"/>
                  </a:cubicBez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2689900" y="1623950"/>
              <a:ext cx="56875" cy="53100"/>
            </a:xfrm>
            <a:custGeom>
              <a:avLst/>
              <a:gdLst/>
              <a:ahLst/>
              <a:cxnLst/>
              <a:rect l="l" t="t" r="r" b="b"/>
              <a:pathLst>
                <a:path w="2275" h="2124" extrusionOk="0">
                  <a:moveTo>
                    <a:pt x="1264" y="0"/>
                  </a:moveTo>
                  <a:cubicBezTo>
                    <a:pt x="916" y="0"/>
                    <a:pt x="558" y="188"/>
                    <a:pt x="334" y="532"/>
                  </a:cubicBezTo>
                  <a:cubicBezTo>
                    <a:pt x="1" y="1032"/>
                    <a:pt x="84" y="1687"/>
                    <a:pt x="525" y="1984"/>
                  </a:cubicBezTo>
                  <a:cubicBezTo>
                    <a:pt x="669" y="2078"/>
                    <a:pt x="836" y="2123"/>
                    <a:pt x="1006" y="2123"/>
                  </a:cubicBezTo>
                  <a:cubicBezTo>
                    <a:pt x="1354" y="2123"/>
                    <a:pt x="1718" y="1935"/>
                    <a:pt x="1942" y="1592"/>
                  </a:cubicBezTo>
                  <a:cubicBezTo>
                    <a:pt x="2275" y="1080"/>
                    <a:pt x="2192" y="437"/>
                    <a:pt x="1751" y="139"/>
                  </a:cubicBezTo>
                  <a:cubicBezTo>
                    <a:pt x="1602" y="45"/>
                    <a:pt x="1434" y="0"/>
                    <a:pt x="1264" y="0"/>
                  </a:cubicBezTo>
                  <a:close/>
                </a:path>
              </a:pathLst>
            </a:custGeom>
            <a:solidFill>
              <a:srgbClr val="001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2661625" y="1584550"/>
              <a:ext cx="155700" cy="89025"/>
            </a:xfrm>
            <a:custGeom>
              <a:avLst/>
              <a:gdLst/>
              <a:ahLst/>
              <a:cxnLst/>
              <a:rect l="l" t="t" r="r" b="b"/>
              <a:pathLst>
                <a:path w="6228" h="3561" extrusionOk="0">
                  <a:moveTo>
                    <a:pt x="1" y="2227"/>
                  </a:moveTo>
                  <a:cubicBezTo>
                    <a:pt x="1" y="2227"/>
                    <a:pt x="2263" y="203"/>
                    <a:pt x="3977" y="1001"/>
                  </a:cubicBezTo>
                  <a:cubicBezTo>
                    <a:pt x="5692" y="1786"/>
                    <a:pt x="5037" y="3560"/>
                    <a:pt x="5037" y="3560"/>
                  </a:cubicBezTo>
                  <a:lnTo>
                    <a:pt x="6228" y="3501"/>
                  </a:lnTo>
                  <a:lnTo>
                    <a:pt x="5549" y="2941"/>
                  </a:lnTo>
                  <a:cubicBezTo>
                    <a:pt x="5644" y="2036"/>
                    <a:pt x="5156" y="1167"/>
                    <a:pt x="4346" y="763"/>
                  </a:cubicBezTo>
                  <a:cubicBezTo>
                    <a:pt x="2930" y="1"/>
                    <a:pt x="703" y="1477"/>
                    <a:pt x="1" y="22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2754200" y="1658675"/>
              <a:ext cx="19375" cy="12825"/>
            </a:xfrm>
            <a:custGeom>
              <a:avLst/>
              <a:gdLst/>
              <a:ahLst/>
              <a:cxnLst/>
              <a:rect l="l" t="t" r="r" b="b"/>
              <a:pathLst>
                <a:path w="775" h="513" extrusionOk="0">
                  <a:moveTo>
                    <a:pt x="1" y="0"/>
                  </a:moveTo>
                  <a:cubicBezTo>
                    <a:pt x="167" y="286"/>
                    <a:pt x="453" y="476"/>
                    <a:pt x="774" y="512"/>
                  </a:cubicBezTo>
                  <a:cubicBezTo>
                    <a:pt x="620" y="226"/>
                    <a:pt x="322" y="3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2669075" y="1654500"/>
              <a:ext cx="104800" cy="58950"/>
            </a:xfrm>
            <a:custGeom>
              <a:avLst/>
              <a:gdLst/>
              <a:ahLst/>
              <a:cxnLst/>
              <a:rect l="l" t="t" r="r" b="b"/>
              <a:pathLst>
                <a:path w="4192" h="2358" extrusionOk="0">
                  <a:moveTo>
                    <a:pt x="0" y="0"/>
                  </a:moveTo>
                  <a:cubicBezTo>
                    <a:pt x="739" y="370"/>
                    <a:pt x="1417" y="834"/>
                    <a:pt x="2013" y="1405"/>
                  </a:cubicBezTo>
                  <a:cubicBezTo>
                    <a:pt x="3048" y="2358"/>
                    <a:pt x="4191" y="1394"/>
                    <a:pt x="4191" y="1394"/>
                  </a:cubicBezTo>
                  <a:cubicBezTo>
                    <a:pt x="3656" y="1655"/>
                    <a:pt x="3025" y="1667"/>
                    <a:pt x="2477" y="1405"/>
                  </a:cubicBezTo>
                  <a:cubicBezTo>
                    <a:pt x="1596" y="953"/>
                    <a:pt x="1620" y="46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2646650" y="1637525"/>
              <a:ext cx="17675" cy="15450"/>
            </a:xfrm>
            <a:custGeom>
              <a:avLst/>
              <a:gdLst/>
              <a:ahLst/>
              <a:cxnLst/>
              <a:rect l="l" t="t" r="r" b="b"/>
              <a:pathLst>
                <a:path w="707" h="618" extrusionOk="0">
                  <a:moveTo>
                    <a:pt x="695" y="1"/>
                  </a:moveTo>
                  <a:cubicBezTo>
                    <a:pt x="1" y="546"/>
                    <a:pt x="338" y="617"/>
                    <a:pt x="562" y="617"/>
                  </a:cubicBezTo>
                  <a:cubicBezTo>
                    <a:pt x="642" y="617"/>
                    <a:pt x="707" y="608"/>
                    <a:pt x="707" y="608"/>
                  </a:cubicBezTo>
                  <a:lnTo>
                    <a:pt x="6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2655675" y="1653000"/>
              <a:ext cx="59550" cy="76225"/>
            </a:xfrm>
            <a:custGeom>
              <a:avLst/>
              <a:gdLst/>
              <a:ahLst/>
              <a:cxnLst/>
              <a:rect l="l" t="t" r="r" b="b"/>
              <a:pathLst>
                <a:path w="2382" h="3049" extrusionOk="0">
                  <a:moveTo>
                    <a:pt x="1" y="1"/>
                  </a:moveTo>
                  <a:cubicBezTo>
                    <a:pt x="1" y="1"/>
                    <a:pt x="822" y="1787"/>
                    <a:pt x="1560" y="2418"/>
                  </a:cubicBezTo>
                  <a:cubicBezTo>
                    <a:pt x="2287" y="3049"/>
                    <a:pt x="2382" y="1489"/>
                    <a:pt x="1525" y="811"/>
                  </a:cubicBezTo>
                  <a:cubicBezTo>
                    <a:pt x="679" y="132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2530075" y="1374400"/>
              <a:ext cx="117875" cy="69075"/>
            </a:xfrm>
            <a:custGeom>
              <a:avLst/>
              <a:gdLst/>
              <a:ahLst/>
              <a:cxnLst/>
              <a:rect l="l" t="t" r="r" b="b"/>
              <a:pathLst>
                <a:path w="4715" h="2763" extrusionOk="0">
                  <a:moveTo>
                    <a:pt x="4715" y="2763"/>
                  </a:moveTo>
                  <a:cubicBezTo>
                    <a:pt x="4715" y="2763"/>
                    <a:pt x="4536" y="1668"/>
                    <a:pt x="3834" y="1025"/>
                  </a:cubicBezTo>
                  <a:cubicBezTo>
                    <a:pt x="3131" y="382"/>
                    <a:pt x="965" y="1"/>
                    <a:pt x="0" y="560"/>
                  </a:cubicBezTo>
                  <a:cubicBezTo>
                    <a:pt x="0" y="560"/>
                    <a:pt x="1655" y="596"/>
                    <a:pt x="4715" y="2763"/>
                  </a:cubicBezTo>
                  <a:close/>
                </a:path>
              </a:pathLst>
            </a:custGeom>
            <a:solidFill>
              <a:srgbClr val="C152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2463975" y="1434525"/>
              <a:ext cx="105100" cy="151250"/>
            </a:xfrm>
            <a:custGeom>
              <a:avLst/>
              <a:gdLst/>
              <a:ahLst/>
              <a:cxnLst/>
              <a:rect l="l" t="t" r="r" b="b"/>
              <a:pathLst>
                <a:path w="4204" h="6050" extrusionOk="0">
                  <a:moveTo>
                    <a:pt x="406" y="1668"/>
                  </a:moveTo>
                  <a:cubicBezTo>
                    <a:pt x="1" y="2430"/>
                    <a:pt x="132" y="3406"/>
                    <a:pt x="942" y="3954"/>
                  </a:cubicBezTo>
                  <a:cubicBezTo>
                    <a:pt x="1073" y="4049"/>
                    <a:pt x="1227" y="4132"/>
                    <a:pt x="1382" y="4192"/>
                  </a:cubicBezTo>
                  <a:cubicBezTo>
                    <a:pt x="1882" y="4406"/>
                    <a:pt x="2323" y="4716"/>
                    <a:pt x="2704" y="5109"/>
                  </a:cubicBezTo>
                  <a:cubicBezTo>
                    <a:pt x="3204" y="5597"/>
                    <a:pt x="3549" y="6049"/>
                    <a:pt x="3632" y="5942"/>
                  </a:cubicBezTo>
                  <a:cubicBezTo>
                    <a:pt x="3751" y="5787"/>
                    <a:pt x="4025" y="5025"/>
                    <a:pt x="4121" y="4108"/>
                  </a:cubicBezTo>
                  <a:cubicBezTo>
                    <a:pt x="4204" y="3251"/>
                    <a:pt x="4132" y="2263"/>
                    <a:pt x="3609" y="1572"/>
                  </a:cubicBezTo>
                  <a:cubicBezTo>
                    <a:pt x="3549" y="1489"/>
                    <a:pt x="3478" y="1406"/>
                    <a:pt x="3406" y="1334"/>
                  </a:cubicBezTo>
                  <a:cubicBezTo>
                    <a:pt x="2025" y="1"/>
                    <a:pt x="406" y="1668"/>
                    <a:pt x="406" y="1668"/>
                  </a:cubicBezTo>
                  <a:close/>
                </a:path>
              </a:pathLst>
            </a:custGeom>
            <a:solidFill>
              <a:srgbClr val="FFD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2484825" y="1463400"/>
              <a:ext cx="84250" cy="98850"/>
            </a:xfrm>
            <a:custGeom>
              <a:avLst/>
              <a:gdLst/>
              <a:ahLst/>
              <a:cxnLst/>
              <a:rect l="l" t="t" r="r" b="b"/>
              <a:pathLst>
                <a:path w="3370" h="3954" extrusionOk="0">
                  <a:moveTo>
                    <a:pt x="227" y="1489"/>
                  </a:moveTo>
                  <a:cubicBezTo>
                    <a:pt x="36" y="1894"/>
                    <a:pt x="0" y="2358"/>
                    <a:pt x="108" y="2799"/>
                  </a:cubicBezTo>
                  <a:cubicBezTo>
                    <a:pt x="239" y="2894"/>
                    <a:pt x="393" y="2977"/>
                    <a:pt x="548" y="3037"/>
                  </a:cubicBezTo>
                  <a:cubicBezTo>
                    <a:pt x="1048" y="3251"/>
                    <a:pt x="1489" y="3561"/>
                    <a:pt x="1870" y="3954"/>
                  </a:cubicBezTo>
                  <a:cubicBezTo>
                    <a:pt x="2465" y="3846"/>
                    <a:pt x="2977" y="3477"/>
                    <a:pt x="3287" y="2953"/>
                  </a:cubicBezTo>
                  <a:cubicBezTo>
                    <a:pt x="3370" y="2096"/>
                    <a:pt x="3298" y="1108"/>
                    <a:pt x="2775" y="417"/>
                  </a:cubicBezTo>
                  <a:cubicBezTo>
                    <a:pt x="2715" y="382"/>
                    <a:pt x="2667" y="358"/>
                    <a:pt x="2608" y="334"/>
                  </a:cubicBezTo>
                  <a:cubicBezTo>
                    <a:pt x="1727" y="1"/>
                    <a:pt x="667" y="513"/>
                    <a:pt x="227" y="1489"/>
                  </a:cubicBez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2501800" y="1489500"/>
              <a:ext cx="57175" cy="53300"/>
            </a:xfrm>
            <a:custGeom>
              <a:avLst/>
              <a:gdLst/>
              <a:ahLst/>
              <a:cxnLst/>
              <a:rect l="l" t="t" r="r" b="b"/>
              <a:pathLst>
                <a:path w="2287" h="2132" extrusionOk="0">
                  <a:moveTo>
                    <a:pt x="1265" y="0"/>
                  </a:moveTo>
                  <a:cubicBezTo>
                    <a:pt x="920" y="0"/>
                    <a:pt x="567" y="188"/>
                    <a:pt x="345" y="528"/>
                  </a:cubicBezTo>
                  <a:cubicBezTo>
                    <a:pt x="0" y="1040"/>
                    <a:pt x="95" y="1695"/>
                    <a:pt x="536" y="1993"/>
                  </a:cubicBezTo>
                  <a:cubicBezTo>
                    <a:pt x="681" y="2087"/>
                    <a:pt x="846" y="2132"/>
                    <a:pt x="1015" y="2132"/>
                  </a:cubicBezTo>
                  <a:cubicBezTo>
                    <a:pt x="1360" y="2132"/>
                    <a:pt x="1721" y="1944"/>
                    <a:pt x="1953" y="1600"/>
                  </a:cubicBezTo>
                  <a:cubicBezTo>
                    <a:pt x="2286" y="1088"/>
                    <a:pt x="2203" y="433"/>
                    <a:pt x="1762" y="147"/>
                  </a:cubicBezTo>
                  <a:cubicBezTo>
                    <a:pt x="1611" y="48"/>
                    <a:pt x="1439" y="0"/>
                    <a:pt x="1265" y="0"/>
                  </a:cubicBezTo>
                  <a:close/>
                </a:path>
              </a:pathLst>
            </a:custGeom>
            <a:solidFill>
              <a:srgbClr val="001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2467850" y="1439600"/>
              <a:ext cx="114925" cy="135150"/>
            </a:xfrm>
            <a:custGeom>
              <a:avLst/>
              <a:gdLst/>
              <a:ahLst/>
              <a:cxnLst/>
              <a:rect l="l" t="t" r="r" b="b"/>
              <a:pathLst>
                <a:path w="4597" h="5406" extrusionOk="0">
                  <a:moveTo>
                    <a:pt x="3632" y="5406"/>
                  </a:moveTo>
                  <a:cubicBezTo>
                    <a:pt x="3632" y="5406"/>
                    <a:pt x="4597" y="2536"/>
                    <a:pt x="3192" y="1274"/>
                  </a:cubicBezTo>
                  <a:cubicBezTo>
                    <a:pt x="1775" y="0"/>
                    <a:pt x="417" y="1310"/>
                    <a:pt x="417" y="1310"/>
                  </a:cubicBezTo>
                  <a:lnTo>
                    <a:pt x="1" y="191"/>
                  </a:lnTo>
                  <a:lnTo>
                    <a:pt x="775" y="596"/>
                  </a:lnTo>
                  <a:cubicBezTo>
                    <a:pt x="1572" y="155"/>
                    <a:pt x="2561" y="250"/>
                    <a:pt x="3263" y="834"/>
                  </a:cubicBezTo>
                  <a:cubicBezTo>
                    <a:pt x="4525" y="1834"/>
                    <a:pt x="4049" y="4465"/>
                    <a:pt x="3632" y="54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2485425" y="1484250"/>
              <a:ext cx="19375" cy="12825"/>
            </a:xfrm>
            <a:custGeom>
              <a:avLst/>
              <a:gdLst/>
              <a:ahLst/>
              <a:cxnLst/>
              <a:rect l="l" t="t" r="r" b="b"/>
              <a:pathLst>
                <a:path w="775" h="513" extrusionOk="0">
                  <a:moveTo>
                    <a:pt x="0" y="0"/>
                  </a:moveTo>
                  <a:cubicBezTo>
                    <a:pt x="167" y="286"/>
                    <a:pt x="453" y="476"/>
                    <a:pt x="774" y="512"/>
                  </a:cubicBezTo>
                  <a:cubicBezTo>
                    <a:pt x="619" y="226"/>
                    <a:pt x="334" y="3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2458025" y="1491075"/>
              <a:ext cx="84575" cy="82475"/>
            </a:xfrm>
            <a:custGeom>
              <a:avLst/>
              <a:gdLst/>
              <a:ahLst/>
              <a:cxnLst/>
              <a:rect l="l" t="t" r="r" b="b"/>
              <a:pathLst>
                <a:path w="3383" h="3299" extrusionOk="0">
                  <a:moveTo>
                    <a:pt x="3382" y="3299"/>
                  </a:moveTo>
                  <a:cubicBezTo>
                    <a:pt x="2751" y="2763"/>
                    <a:pt x="2049" y="2335"/>
                    <a:pt x="1299" y="2013"/>
                  </a:cubicBezTo>
                  <a:cubicBezTo>
                    <a:pt x="1" y="1430"/>
                    <a:pt x="441" y="1"/>
                    <a:pt x="441" y="1"/>
                  </a:cubicBezTo>
                  <a:cubicBezTo>
                    <a:pt x="406" y="608"/>
                    <a:pt x="644" y="1192"/>
                    <a:pt x="1108" y="1585"/>
                  </a:cubicBezTo>
                  <a:cubicBezTo>
                    <a:pt x="1870" y="2216"/>
                    <a:pt x="2311" y="2001"/>
                    <a:pt x="3382" y="32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2545850" y="1571450"/>
              <a:ext cx="14300" cy="14500"/>
            </a:xfrm>
            <a:custGeom>
              <a:avLst/>
              <a:gdLst/>
              <a:ahLst/>
              <a:cxnLst/>
              <a:rect l="l" t="t" r="r" b="b"/>
              <a:pathLst>
                <a:path w="572" h="580" extrusionOk="0">
                  <a:moveTo>
                    <a:pt x="572" y="1"/>
                  </a:moveTo>
                  <a:lnTo>
                    <a:pt x="0" y="227"/>
                  </a:lnTo>
                  <a:cubicBezTo>
                    <a:pt x="0" y="227"/>
                    <a:pt x="104" y="580"/>
                    <a:pt x="254" y="580"/>
                  </a:cubicBezTo>
                  <a:cubicBezTo>
                    <a:pt x="347" y="580"/>
                    <a:pt x="458" y="443"/>
                    <a:pt x="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456250" y="1545250"/>
              <a:ext cx="93200" cy="39925"/>
            </a:xfrm>
            <a:custGeom>
              <a:avLst/>
              <a:gdLst/>
              <a:ahLst/>
              <a:cxnLst/>
              <a:rect l="l" t="t" r="r" b="b"/>
              <a:pathLst>
                <a:path w="3728" h="1597" extrusionOk="0">
                  <a:moveTo>
                    <a:pt x="3727" y="1596"/>
                  </a:moveTo>
                  <a:cubicBezTo>
                    <a:pt x="3727" y="1596"/>
                    <a:pt x="1751" y="1549"/>
                    <a:pt x="881" y="1132"/>
                  </a:cubicBezTo>
                  <a:cubicBezTo>
                    <a:pt x="0" y="715"/>
                    <a:pt x="1405" y="1"/>
                    <a:pt x="2370" y="513"/>
                  </a:cubicBezTo>
                  <a:cubicBezTo>
                    <a:pt x="3334" y="1025"/>
                    <a:pt x="3727" y="1596"/>
                    <a:pt x="3727" y="1596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2539600" y="1642900"/>
              <a:ext cx="30375" cy="28000"/>
            </a:xfrm>
            <a:custGeom>
              <a:avLst/>
              <a:gdLst/>
              <a:ahLst/>
              <a:cxnLst/>
              <a:rect l="l" t="t" r="r" b="b"/>
              <a:pathLst>
                <a:path w="1215" h="1120" extrusionOk="0">
                  <a:moveTo>
                    <a:pt x="0" y="48"/>
                  </a:moveTo>
                  <a:cubicBezTo>
                    <a:pt x="143" y="0"/>
                    <a:pt x="298" y="48"/>
                    <a:pt x="405" y="143"/>
                  </a:cubicBezTo>
                  <a:cubicBezTo>
                    <a:pt x="631" y="322"/>
                    <a:pt x="631" y="691"/>
                    <a:pt x="1215" y="1119"/>
                  </a:cubicBezTo>
                  <a:cubicBezTo>
                    <a:pt x="1215" y="1119"/>
                    <a:pt x="286" y="631"/>
                    <a:pt x="0" y="48"/>
                  </a:cubicBezTo>
                  <a:close/>
                </a:path>
              </a:pathLst>
            </a:custGeom>
            <a:solidFill>
              <a:srgbClr val="E070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2515775" y="1616100"/>
              <a:ext cx="42300" cy="35750"/>
            </a:xfrm>
            <a:custGeom>
              <a:avLst/>
              <a:gdLst/>
              <a:ahLst/>
              <a:cxnLst/>
              <a:rect l="l" t="t" r="r" b="b"/>
              <a:pathLst>
                <a:path w="1692" h="1430" extrusionOk="0">
                  <a:moveTo>
                    <a:pt x="751" y="1429"/>
                  </a:moveTo>
                  <a:cubicBezTo>
                    <a:pt x="751" y="1429"/>
                    <a:pt x="370" y="977"/>
                    <a:pt x="596" y="596"/>
                  </a:cubicBezTo>
                  <a:cubicBezTo>
                    <a:pt x="822" y="203"/>
                    <a:pt x="1691" y="1"/>
                    <a:pt x="1691" y="1"/>
                  </a:cubicBezTo>
                  <a:cubicBezTo>
                    <a:pt x="1691" y="1"/>
                    <a:pt x="691" y="36"/>
                    <a:pt x="346" y="417"/>
                  </a:cubicBezTo>
                  <a:cubicBezTo>
                    <a:pt x="1" y="798"/>
                    <a:pt x="751" y="1429"/>
                    <a:pt x="751" y="1429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2573225" y="1672950"/>
              <a:ext cx="36625" cy="17900"/>
            </a:xfrm>
            <a:custGeom>
              <a:avLst/>
              <a:gdLst/>
              <a:ahLst/>
              <a:cxnLst/>
              <a:rect l="l" t="t" r="r" b="b"/>
              <a:pathLst>
                <a:path w="1465" h="716" extrusionOk="0">
                  <a:moveTo>
                    <a:pt x="1465" y="715"/>
                  </a:moveTo>
                  <a:cubicBezTo>
                    <a:pt x="1453" y="560"/>
                    <a:pt x="1346" y="429"/>
                    <a:pt x="1215" y="370"/>
                  </a:cubicBezTo>
                  <a:cubicBezTo>
                    <a:pt x="965" y="239"/>
                    <a:pt x="620" y="382"/>
                    <a:pt x="1" y="1"/>
                  </a:cubicBezTo>
                  <a:cubicBezTo>
                    <a:pt x="1" y="1"/>
                    <a:pt x="810" y="667"/>
                    <a:pt x="1465" y="715"/>
                  </a:cubicBezTo>
                  <a:close/>
                </a:path>
              </a:pathLst>
            </a:custGeom>
            <a:solidFill>
              <a:srgbClr val="E070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2604775" y="1662525"/>
              <a:ext cx="32475" cy="47075"/>
            </a:xfrm>
            <a:custGeom>
              <a:avLst/>
              <a:gdLst/>
              <a:ahLst/>
              <a:cxnLst/>
              <a:rect l="l" t="t" r="r" b="b"/>
              <a:pathLst>
                <a:path w="1299" h="1883" extrusionOk="0">
                  <a:moveTo>
                    <a:pt x="1" y="1430"/>
                  </a:moveTo>
                  <a:cubicBezTo>
                    <a:pt x="1" y="1430"/>
                    <a:pt x="548" y="1608"/>
                    <a:pt x="822" y="1239"/>
                  </a:cubicBezTo>
                  <a:cubicBezTo>
                    <a:pt x="1096" y="882"/>
                    <a:pt x="941" y="1"/>
                    <a:pt x="941" y="1"/>
                  </a:cubicBezTo>
                  <a:cubicBezTo>
                    <a:pt x="941" y="1"/>
                    <a:pt x="1298" y="942"/>
                    <a:pt x="1084" y="1406"/>
                  </a:cubicBezTo>
                  <a:cubicBezTo>
                    <a:pt x="870" y="1882"/>
                    <a:pt x="1" y="1430"/>
                    <a:pt x="1" y="1430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2518750" y="1628900"/>
              <a:ext cx="110450" cy="84850"/>
            </a:xfrm>
            <a:custGeom>
              <a:avLst/>
              <a:gdLst/>
              <a:ahLst/>
              <a:cxnLst/>
              <a:rect l="l" t="t" r="r" b="b"/>
              <a:pathLst>
                <a:path w="4418" h="3394" extrusionOk="0">
                  <a:moveTo>
                    <a:pt x="167" y="1"/>
                  </a:moveTo>
                  <a:cubicBezTo>
                    <a:pt x="370" y="262"/>
                    <a:pt x="656" y="453"/>
                    <a:pt x="977" y="524"/>
                  </a:cubicBezTo>
                  <a:cubicBezTo>
                    <a:pt x="1560" y="679"/>
                    <a:pt x="1679" y="1322"/>
                    <a:pt x="2251" y="1667"/>
                  </a:cubicBezTo>
                  <a:cubicBezTo>
                    <a:pt x="2822" y="2025"/>
                    <a:pt x="3477" y="2084"/>
                    <a:pt x="3799" y="2239"/>
                  </a:cubicBezTo>
                  <a:cubicBezTo>
                    <a:pt x="4120" y="2406"/>
                    <a:pt x="4418" y="2882"/>
                    <a:pt x="4418" y="2882"/>
                  </a:cubicBezTo>
                  <a:cubicBezTo>
                    <a:pt x="4418" y="2882"/>
                    <a:pt x="3584" y="3394"/>
                    <a:pt x="1799" y="2346"/>
                  </a:cubicBezTo>
                  <a:cubicBezTo>
                    <a:pt x="1" y="1298"/>
                    <a:pt x="167" y="1"/>
                    <a:pt x="167" y="1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2566375" y="1587225"/>
              <a:ext cx="72650" cy="62525"/>
            </a:xfrm>
            <a:custGeom>
              <a:avLst/>
              <a:gdLst/>
              <a:ahLst/>
              <a:cxnLst/>
              <a:rect l="l" t="t" r="r" b="b"/>
              <a:pathLst>
                <a:path w="2906" h="2501" extrusionOk="0">
                  <a:moveTo>
                    <a:pt x="1" y="1096"/>
                  </a:moveTo>
                  <a:cubicBezTo>
                    <a:pt x="1" y="1096"/>
                    <a:pt x="1858" y="1453"/>
                    <a:pt x="2489" y="2501"/>
                  </a:cubicBezTo>
                  <a:cubicBezTo>
                    <a:pt x="2489" y="2501"/>
                    <a:pt x="2906" y="1"/>
                    <a:pt x="1" y="1096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2396725" y="1671175"/>
              <a:ext cx="262250" cy="161650"/>
            </a:xfrm>
            <a:custGeom>
              <a:avLst/>
              <a:gdLst/>
              <a:ahLst/>
              <a:cxnLst/>
              <a:rect l="l" t="t" r="r" b="b"/>
              <a:pathLst>
                <a:path w="10490" h="6466" extrusionOk="0">
                  <a:moveTo>
                    <a:pt x="10490" y="6287"/>
                  </a:moveTo>
                  <a:cubicBezTo>
                    <a:pt x="9168" y="6465"/>
                    <a:pt x="7692" y="6406"/>
                    <a:pt x="6703" y="6168"/>
                  </a:cubicBezTo>
                  <a:cubicBezTo>
                    <a:pt x="5036" y="5763"/>
                    <a:pt x="4727" y="6168"/>
                    <a:pt x="3417" y="5299"/>
                  </a:cubicBezTo>
                  <a:cubicBezTo>
                    <a:pt x="2191" y="4489"/>
                    <a:pt x="2358" y="3989"/>
                    <a:pt x="1334" y="2620"/>
                  </a:cubicBezTo>
                  <a:cubicBezTo>
                    <a:pt x="762" y="1810"/>
                    <a:pt x="322" y="929"/>
                    <a:pt x="0" y="0"/>
                  </a:cubicBezTo>
                  <a:cubicBezTo>
                    <a:pt x="476" y="953"/>
                    <a:pt x="1036" y="1846"/>
                    <a:pt x="1691" y="2679"/>
                  </a:cubicBezTo>
                  <a:cubicBezTo>
                    <a:pt x="2739" y="3989"/>
                    <a:pt x="2798" y="4501"/>
                    <a:pt x="3667" y="5025"/>
                  </a:cubicBezTo>
                  <a:cubicBezTo>
                    <a:pt x="4536" y="5560"/>
                    <a:pt x="5537" y="5465"/>
                    <a:pt x="6775" y="5918"/>
                  </a:cubicBezTo>
                  <a:cubicBezTo>
                    <a:pt x="7989" y="6346"/>
                    <a:pt x="10347" y="6287"/>
                    <a:pt x="10490" y="6287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2474700" y="1647650"/>
              <a:ext cx="153025" cy="136050"/>
            </a:xfrm>
            <a:custGeom>
              <a:avLst/>
              <a:gdLst/>
              <a:ahLst/>
              <a:cxnLst/>
              <a:rect l="l" t="t" r="r" b="b"/>
              <a:pathLst>
                <a:path w="6121" h="5442" extrusionOk="0">
                  <a:moveTo>
                    <a:pt x="4299" y="4954"/>
                  </a:moveTo>
                  <a:cubicBezTo>
                    <a:pt x="3430" y="5299"/>
                    <a:pt x="2334" y="5442"/>
                    <a:pt x="1286" y="4870"/>
                  </a:cubicBezTo>
                  <a:lnTo>
                    <a:pt x="1286" y="4870"/>
                  </a:lnTo>
                  <a:lnTo>
                    <a:pt x="1275" y="4870"/>
                  </a:lnTo>
                  <a:lnTo>
                    <a:pt x="1275" y="4870"/>
                  </a:lnTo>
                  <a:lnTo>
                    <a:pt x="1275" y="4870"/>
                  </a:lnTo>
                  <a:cubicBezTo>
                    <a:pt x="263" y="4061"/>
                    <a:pt x="1" y="2858"/>
                    <a:pt x="36" y="1858"/>
                  </a:cubicBezTo>
                  <a:cubicBezTo>
                    <a:pt x="72" y="810"/>
                    <a:pt x="429" y="1"/>
                    <a:pt x="596" y="48"/>
                  </a:cubicBezTo>
                  <a:cubicBezTo>
                    <a:pt x="810" y="108"/>
                    <a:pt x="1394" y="941"/>
                    <a:pt x="1977" y="1251"/>
                  </a:cubicBezTo>
                  <a:cubicBezTo>
                    <a:pt x="2275" y="1417"/>
                    <a:pt x="2560" y="1584"/>
                    <a:pt x="2787" y="1715"/>
                  </a:cubicBezTo>
                  <a:cubicBezTo>
                    <a:pt x="3013" y="1846"/>
                    <a:pt x="3168" y="1953"/>
                    <a:pt x="3203" y="1977"/>
                  </a:cubicBezTo>
                  <a:lnTo>
                    <a:pt x="3203" y="1977"/>
                  </a:lnTo>
                  <a:lnTo>
                    <a:pt x="3203" y="1977"/>
                  </a:lnTo>
                  <a:cubicBezTo>
                    <a:pt x="3275" y="2013"/>
                    <a:pt x="3811" y="2394"/>
                    <a:pt x="4346" y="2822"/>
                  </a:cubicBezTo>
                  <a:cubicBezTo>
                    <a:pt x="4882" y="3239"/>
                    <a:pt x="5847" y="3442"/>
                    <a:pt x="5989" y="3620"/>
                  </a:cubicBezTo>
                  <a:cubicBezTo>
                    <a:pt x="6120" y="3763"/>
                    <a:pt x="5382" y="4513"/>
                    <a:pt x="4299" y="4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2475600" y="1647350"/>
              <a:ext cx="152125" cy="124150"/>
            </a:xfrm>
            <a:custGeom>
              <a:avLst/>
              <a:gdLst/>
              <a:ahLst/>
              <a:cxnLst/>
              <a:rect l="l" t="t" r="r" b="b"/>
              <a:pathLst>
                <a:path w="6085" h="4966" extrusionOk="0">
                  <a:moveTo>
                    <a:pt x="4263" y="4966"/>
                  </a:moveTo>
                  <a:cubicBezTo>
                    <a:pt x="4167" y="4823"/>
                    <a:pt x="3298" y="3620"/>
                    <a:pt x="2167" y="2918"/>
                  </a:cubicBezTo>
                  <a:cubicBezTo>
                    <a:pt x="1489" y="2489"/>
                    <a:pt x="762" y="2132"/>
                    <a:pt x="0" y="1858"/>
                  </a:cubicBezTo>
                  <a:cubicBezTo>
                    <a:pt x="36" y="810"/>
                    <a:pt x="393" y="1"/>
                    <a:pt x="560" y="48"/>
                  </a:cubicBezTo>
                  <a:cubicBezTo>
                    <a:pt x="762" y="120"/>
                    <a:pt x="1358" y="941"/>
                    <a:pt x="1929" y="1251"/>
                  </a:cubicBezTo>
                  <a:cubicBezTo>
                    <a:pt x="2227" y="1418"/>
                    <a:pt x="2524" y="1584"/>
                    <a:pt x="2739" y="1715"/>
                  </a:cubicBezTo>
                  <a:cubicBezTo>
                    <a:pt x="2965" y="1858"/>
                    <a:pt x="3120" y="1953"/>
                    <a:pt x="3155" y="1977"/>
                  </a:cubicBezTo>
                  <a:lnTo>
                    <a:pt x="3155" y="1977"/>
                  </a:lnTo>
                  <a:lnTo>
                    <a:pt x="3167" y="1977"/>
                  </a:lnTo>
                  <a:cubicBezTo>
                    <a:pt x="3239" y="2025"/>
                    <a:pt x="3775" y="2394"/>
                    <a:pt x="4310" y="2823"/>
                  </a:cubicBezTo>
                  <a:cubicBezTo>
                    <a:pt x="4846" y="3251"/>
                    <a:pt x="5811" y="3454"/>
                    <a:pt x="5953" y="3620"/>
                  </a:cubicBezTo>
                  <a:cubicBezTo>
                    <a:pt x="6084" y="3775"/>
                    <a:pt x="5346" y="4525"/>
                    <a:pt x="4263" y="49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2489575" y="1648550"/>
              <a:ext cx="131900" cy="87525"/>
            </a:xfrm>
            <a:custGeom>
              <a:avLst/>
              <a:gdLst/>
              <a:ahLst/>
              <a:cxnLst/>
              <a:rect l="l" t="t" r="r" b="b"/>
              <a:pathLst>
                <a:path w="5276" h="3501" extrusionOk="0">
                  <a:moveTo>
                    <a:pt x="1" y="0"/>
                  </a:moveTo>
                  <a:cubicBezTo>
                    <a:pt x="1" y="0"/>
                    <a:pt x="787" y="953"/>
                    <a:pt x="2346" y="2084"/>
                  </a:cubicBezTo>
                  <a:cubicBezTo>
                    <a:pt x="3906" y="3227"/>
                    <a:pt x="5275" y="3501"/>
                    <a:pt x="5275" y="3501"/>
                  </a:cubicBezTo>
                  <a:cubicBezTo>
                    <a:pt x="5275" y="3501"/>
                    <a:pt x="4323" y="3072"/>
                    <a:pt x="3859" y="2632"/>
                  </a:cubicBezTo>
                  <a:cubicBezTo>
                    <a:pt x="2358" y="1227"/>
                    <a:pt x="2168" y="1584"/>
                    <a:pt x="1465" y="1084"/>
                  </a:cubicBezTo>
                  <a:cubicBezTo>
                    <a:pt x="763" y="58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2514300" y="1673250"/>
              <a:ext cx="76225" cy="63125"/>
            </a:xfrm>
            <a:custGeom>
              <a:avLst/>
              <a:gdLst/>
              <a:ahLst/>
              <a:cxnLst/>
              <a:rect l="l" t="t" r="r" b="b"/>
              <a:pathLst>
                <a:path w="3049" h="2525" extrusionOk="0">
                  <a:moveTo>
                    <a:pt x="0" y="1"/>
                  </a:moveTo>
                  <a:cubicBezTo>
                    <a:pt x="0" y="679"/>
                    <a:pt x="345" y="1322"/>
                    <a:pt x="905" y="1715"/>
                  </a:cubicBezTo>
                  <a:lnTo>
                    <a:pt x="1310" y="1417"/>
                  </a:lnTo>
                  <a:lnTo>
                    <a:pt x="1191" y="1906"/>
                  </a:lnTo>
                  <a:cubicBezTo>
                    <a:pt x="1191" y="1906"/>
                    <a:pt x="1703" y="2525"/>
                    <a:pt x="3048" y="2072"/>
                  </a:cubicBezTo>
                  <a:cubicBezTo>
                    <a:pt x="1941" y="1513"/>
                    <a:pt x="929" y="82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2460425" y="1671175"/>
              <a:ext cx="133075" cy="128900"/>
            </a:xfrm>
            <a:custGeom>
              <a:avLst/>
              <a:gdLst/>
              <a:ahLst/>
              <a:cxnLst/>
              <a:rect l="l" t="t" r="r" b="b"/>
              <a:pathLst>
                <a:path w="5323" h="5156" extrusionOk="0">
                  <a:moveTo>
                    <a:pt x="726" y="0"/>
                  </a:moveTo>
                  <a:cubicBezTo>
                    <a:pt x="726" y="0"/>
                    <a:pt x="0" y="3191"/>
                    <a:pt x="1512" y="4179"/>
                  </a:cubicBezTo>
                  <a:cubicBezTo>
                    <a:pt x="3024" y="5156"/>
                    <a:pt x="5322" y="3810"/>
                    <a:pt x="5322" y="3810"/>
                  </a:cubicBezTo>
                  <a:cubicBezTo>
                    <a:pt x="5322" y="3810"/>
                    <a:pt x="3262" y="4679"/>
                    <a:pt x="1774" y="3620"/>
                  </a:cubicBezTo>
                  <a:cubicBezTo>
                    <a:pt x="286" y="2572"/>
                    <a:pt x="726" y="0"/>
                    <a:pt x="726" y="0"/>
                  </a:cubicBezTo>
                  <a:close/>
                </a:path>
              </a:pathLst>
            </a:custGeom>
            <a:solidFill>
              <a:srgbClr val="F95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2485425" y="1737550"/>
              <a:ext cx="56575" cy="37225"/>
            </a:xfrm>
            <a:custGeom>
              <a:avLst/>
              <a:gdLst/>
              <a:ahLst/>
              <a:cxnLst/>
              <a:rect l="l" t="t" r="r" b="b"/>
              <a:pathLst>
                <a:path w="2263" h="1489" extrusionOk="0">
                  <a:moveTo>
                    <a:pt x="0" y="0"/>
                  </a:moveTo>
                  <a:cubicBezTo>
                    <a:pt x="0" y="0"/>
                    <a:pt x="1536" y="1262"/>
                    <a:pt x="2262" y="1489"/>
                  </a:cubicBezTo>
                  <a:cubicBezTo>
                    <a:pt x="2262" y="1477"/>
                    <a:pt x="667" y="148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2469350" y="1626825"/>
              <a:ext cx="33350" cy="38125"/>
            </a:xfrm>
            <a:custGeom>
              <a:avLst/>
              <a:gdLst/>
              <a:ahLst/>
              <a:cxnLst/>
              <a:rect l="l" t="t" r="r" b="b"/>
              <a:pathLst>
                <a:path w="1334" h="1525" extrusionOk="0">
                  <a:moveTo>
                    <a:pt x="1334" y="726"/>
                  </a:moveTo>
                  <a:cubicBezTo>
                    <a:pt x="1334" y="726"/>
                    <a:pt x="48" y="977"/>
                    <a:pt x="0" y="1524"/>
                  </a:cubicBezTo>
                  <a:cubicBezTo>
                    <a:pt x="0" y="1524"/>
                    <a:pt x="60" y="0"/>
                    <a:pt x="1334" y="726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2616975" y="1724150"/>
              <a:ext cx="34550" cy="38725"/>
            </a:xfrm>
            <a:custGeom>
              <a:avLst/>
              <a:gdLst/>
              <a:ahLst/>
              <a:cxnLst/>
              <a:rect l="l" t="t" r="r" b="b"/>
              <a:pathLst>
                <a:path w="1382" h="1549" extrusionOk="0">
                  <a:moveTo>
                    <a:pt x="227" y="1"/>
                  </a:moveTo>
                  <a:cubicBezTo>
                    <a:pt x="227" y="1"/>
                    <a:pt x="501" y="1286"/>
                    <a:pt x="1" y="1548"/>
                  </a:cubicBezTo>
                  <a:cubicBezTo>
                    <a:pt x="1" y="1548"/>
                    <a:pt x="1382" y="894"/>
                    <a:pt x="227" y="1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2602100" y="1662975"/>
              <a:ext cx="11625" cy="9400"/>
            </a:xfrm>
            <a:custGeom>
              <a:avLst/>
              <a:gdLst/>
              <a:ahLst/>
              <a:cxnLst/>
              <a:rect l="l" t="t" r="r" b="b"/>
              <a:pathLst>
                <a:path w="465" h="376" extrusionOk="0">
                  <a:moveTo>
                    <a:pt x="279" y="1"/>
                  </a:moveTo>
                  <a:cubicBezTo>
                    <a:pt x="162" y="1"/>
                    <a:pt x="0" y="114"/>
                    <a:pt x="0" y="114"/>
                  </a:cubicBezTo>
                  <a:cubicBezTo>
                    <a:pt x="96" y="352"/>
                    <a:pt x="393" y="376"/>
                    <a:pt x="393" y="376"/>
                  </a:cubicBezTo>
                  <a:cubicBezTo>
                    <a:pt x="393" y="376"/>
                    <a:pt x="465" y="90"/>
                    <a:pt x="346" y="19"/>
                  </a:cubicBezTo>
                  <a:cubicBezTo>
                    <a:pt x="327" y="6"/>
                    <a:pt x="304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2758075" y="1293750"/>
              <a:ext cx="118475" cy="212550"/>
            </a:xfrm>
            <a:custGeom>
              <a:avLst/>
              <a:gdLst/>
              <a:ahLst/>
              <a:cxnLst/>
              <a:rect l="l" t="t" r="r" b="b"/>
              <a:pathLst>
                <a:path w="4739" h="8502" extrusionOk="0">
                  <a:moveTo>
                    <a:pt x="0" y="0"/>
                  </a:moveTo>
                  <a:cubicBezTo>
                    <a:pt x="0" y="0"/>
                    <a:pt x="3644" y="1691"/>
                    <a:pt x="4191" y="3501"/>
                  </a:cubicBezTo>
                  <a:cubicBezTo>
                    <a:pt x="4739" y="5310"/>
                    <a:pt x="1596" y="8501"/>
                    <a:pt x="1596" y="8501"/>
                  </a:cubicBezTo>
                  <a:cubicBezTo>
                    <a:pt x="1596" y="8501"/>
                    <a:pt x="4525" y="5132"/>
                    <a:pt x="4048" y="3560"/>
                  </a:cubicBezTo>
                  <a:cubicBezTo>
                    <a:pt x="3560" y="2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5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2800050" y="1059475"/>
              <a:ext cx="470600" cy="520350"/>
            </a:xfrm>
            <a:custGeom>
              <a:avLst/>
              <a:gdLst/>
              <a:ahLst/>
              <a:cxnLst/>
              <a:rect l="l" t="t" r="r" b="b"/>
              <a:pathLst>
                <a:path w="18824" h="20814" extrusionOk="0">
                  <a:moveTo>
                    <a:pt x="0" y="6895"/>
                  </a:moveTo>
                  <a:cubicBezTo>
                    <a:pt x="0" y="6895"/>
                    <a:pt x="5620" y="882"/>
                    <a:pt x="9692" y="2037"/>
                  </a:cubicBezTo>
                  <a:cubicBezTo>
                    <a:pt x="13764" y="3192"/>
                    <a:pt x="6882" y="10288"/>
                    <a:pt x="9073" y="14348"/>
                  </a:cubicBezTo>
                  <a:cubicBezTo>
                    <a:pt x="11263" y="18420"/>
                    <a:pt x="18824" y="20813"/>
                    <a:pt x="18824" y="20813"/>
                  </a:cubicBezTo>
                  <a:cubicBezTo>
                    <a:pt x="18824" y="20813"/>
                    <a:pt x="10597" y="17432"/>
                    <a:pt x="9454" y="13967"/>
                  </a:cubicBezTo>
                  <a:cubicBezTo>
                    <a:pt x="8311" y="10490"/>
                    <a:pt x="14026" y="3847"/>
                    <a:pt x="10787" y="1918"/>
                  </a:cubicBezTo>
                  <a:cubicBezTo>
                    <a:pt x="7537" y="1"/>
                    <a:pt x="3024" y="3978"/>
                    <a:pt x="0" y="6895"/>
                  </a:cubicBezTo>
                  <a:close/>
                </a:path>
              </a:pathLst>
            </a:custGeom>
            <a:solidFill>
              <a:srgbClr val="F44C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3063175" y="1084500"/>
              <a:ext cx="149450" cy="428650"/>
            </a:xfrm>
            <a:custGeom>
              <a:avLst/>
              <a:gdLst/>
              <a:ahLst/>
              <a:cxnLst/>
              <a:rect l="l" t="t" r="r" b="b"/>
              <a:pathLst>
                <a:path w="5978" h="17146" extrusionOk="0">
                  <a:moveTo>
                    <a:pt x="5977" y="17145"/>
                  </a:moveTo>
                  <a:cubicBezTo>
                    <a:pt x="5977" y="17145"/>
                    <a:pt x="2215" y="15871"/>
                    <a:pt x="1179" y="10882"/>
                  </a:cubicBezTo>
                  <a:cubicBezTo>
                    <a:pt x="143" y="5894"/>
                    <a:pt x="4751" y="1846"/>
                    <a:pt x="0" y="262"/>
                  </a:cubicBezTo>
                  <a:cubicBezTo>
                    <a:pt x="0" y="262"/>
                    <a:pt x="2251" y="0"/>
                    <a:pt x="3405" y="2774"/>
                  </a:cubicBezTo>
                  <a:cubicBezTo>
                    <a:pt x="4572" y="5548"/>
                    <a:pt x="762" y="12049"/>
                    <a:pt x="5977" y="17145"/>
                  </a:cubicBezTo>
                  <a:close/>
                </a:path>
              </a:pathLst>
            </a:custGeom>
            <a:solidFill>
              <a:srgbClr val="F44C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2637525" y="1236600"/>
              <a:ext cx="108675" cy="224450"/>
            </a:xfrm>
            <a:custGeom>
              <a:avLst/>
              <a:gdLst/>
              <a:ahLst/>
              <a:cxnLst/>
              <a:rect l="l" t="t" r="r" b="b"/>
              <a:pathLst>
                <a:path w="4347" h="8978" extrusionOk="0">
                  <a:moveTo>
                    <a:pt x="0" y="0"/>
                  </a:moveTo>
                  <a:cubicBezTo>
                    <a:pt x="0" y="0"/>
                    <a:pt x="107" y="5060"/>
                    <a:pt x="3798" y="8977"/>
                  </a:cubicBezTo>
                  <a:cubicBezTo>
                    <a:pt x="3798" y="8977"/>
                    <a:pt x="310" y="3858"/>
                    <a:pt x="1429" y="1715"/>
                  </a:cubicBezTo>
                  <a:cubicBezTo>
                    <a:pt x="1429" y="1715"/>
                    <a:pt x="2715" y="1869"/>
                    <a:pt x="4346" y="2739"/>
                  </a:cubicBezTo>
                  <a:cubicBezTo>
                    <a:pt x="4346" y="2739"/>
                    <a:pt x="1727" y="584"/>
                    <a:pt x="0" y="0"/>
                  </a:cubicBezTo>
                  <a:close/>
                </a:path>
              </a:pathLst>
            </a:custGeom>
            <a:solidFill>
              <a:srgbClr val="F44C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2441650" y="1272600"/>
              <a:ext cx="162250" cy="147375"/>
            </a:xfrm>
            <a:custGeom>
              <a:avLst/>
              <a:gdLst/>
              <a:ahLst/>
              <a:cxnLst/>
              <a:rect l="l" t="t" r="r" b="b"/>
              <a:pathLst>
                <a:path w="6490" h="5895" extrusionOk="0">
                  <a:moveTo>
                    <a:pt x="6490" y="298"/>
                  </a:moveTo>
                  <a:cubicBezTo>
                    <a:pt x="6490" y="298"/>
                    <a:pt x="287" y="1"/>
                    <a:pt x="1" y="5894"/>
                  </a:cubicBezTo>
                  <a:cubicBezTo>
                    <a:pt x="1" y="5894"/>
                    <a:pt x="715" y="1680"/>
                    <a:pt x="6490" y="298"/>
                  </a:cubicBezTo>
                  <a:close/>
                </a:path>
              </a:pathLst>
            </a:custGeom>
            <a:solidFill>
              <a:srgbClr val="F44C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1645425" y="1713725"/>
              <a:ext cx="1274300" cy="1389500"/>
            </a:xfrm>
            <a:custGeom>
              <a:avLst/>
              <a:gdLst/>
              <a:ahLst/>
              <a:cxnLst/>
              <a:rect l="l" t="t" r="r" b="b"/>
              <a:pathLst>
                <a:path w="50972" h="55580" extrusionOk="0">
                  <a:moveTo>
                    <a:pt x="34755" y="5513"/>
                  </a:moveTo>
                  <a:lnTo>
                    <a:pt x="35398" y="5704"/>
                  </a:lnTo>
                  <a:cubicBezTo>
                    <a:pt x="35196" y="6216"/>
                    <a:pt x="35088" y="6764"/>
                    <a:pt x="35100" y="7311"/>
                  </a:cubicBezTo>
                  <a:cubicBezTo>
                    <a:pt x="35100" y="8252"/>
                    <a:pt x="36493" y="14181"/>
                    <a:pt x="36612" y="18622"/>
                  </a:cubicBezTo>
                  <a:cubicBezTo>
                    <a:pt x="36732" y="23063"/>
                    <a:pt x="35958" y="26504"/>
                    <a:pt x="35993" y="27326"/>
                  </a:cubicBezTo>
                  <a:cubicBezTo>
                    <a:pt x="36041" y="28135"/>
                    <a:pt x="37755" y="29743"/>
                    <a:pt x="37791" y="30088"/>
                  </a:cubicBezTo>
                  <a:cubicBezTo>
                    <a:pt x="37827" y="30445"/>
                    <a:pt x="36898" y="31100"/>
                    <a:pt x="37053" y="31374"/>
                  </a:cubicBezTo>
                  <a:cubicBezTo>
                    <a:pt x="37196" y="31648"/>
                    <a:pt x="38220" y="31695"/>
                    <a:pt x="38220" y="31695"/>
                  </a:cubicBezTo>
                  <a:lnTo>
                    <a:pt x="37744" y="32981"/>
                  </a:lnTo>
                  <a:cubicBezTo>
                    <a:pt x="37744" y="32981"/>
                    <a:pt x="44209" y="33064"/>
                    <a:pt x="46638" y="34386"/>
                  </a:cubicBezTo>
                  <a:cubicBezTo>
                    <a:pt x="49055" y="35720"/>
                    <a:pt x="50852" y="37553"/>
                    <a:pt x="50971" y="37625"/>
                  </a:cubicBezTo>
                  <a:lnTo>
                    <a:pt x="50852" y="37553"/>
                  </a:lnTo>
                  <a:cubicBezTo>
                    <a:pt x="50852" y="37553"/>
                    <a:pt x="49055" y="37553"/>
                    <a:pt x="47030" y="40006"/>
                  </a:cubicBezTo>
                  <a:cubicBezTo>
                    <a:pt x="45006" y="42458"/>
                    <a:pt x="43828" y="45578"/>
                    <a:pt x="41494" y="45233"/>
                  </a:cubicBezTo>
                  <a:cubicBezTo>
                    <a:pt x="39149" y="44875"/>
                    <a:pt x="33838" y="42423"/>
                    <a:pt x="32326" y="45697"/>
                  </a:cubicBezTo>
                  <a:cubicBezTo>
                    <a:pt x="30802" y="48971"/>
                    <a:pt x="30052" y="53341"/>
                    <a:pt x="26123" y="53579"/>
                  </a:cubicBezTo>
                  <a:cubicBezTo>
                    <a:pt x="22182" y="53817"/>
                    <a:pt x="15396" y="51436"/>
                    <a:pt x="14372" y="51864"/>
                  </a:cubicBezTo>
                  <a:cubicBezTo>
                    <a:pt x="13360" y="52293"/>
                    <a:pt x="16050" y="54388"/>
                    <a:pt x="15824" y="54984"/>
                  </a:cubicBezTo>
                  <a:cubicBezTo>
                    <a:pt x="15586" y="55579"/>
                    <a:pt x="11883" y="52376"/>
                    <a:pt x="6728" y="51269"/>
                  </a:cubicBezTo>
                  <a:cubicBezTo>
                    <a:pt x="1584" y="50162"/>
                    <a:pt x="1" y="50448"/>
                    <a:pt x="1" y="50448"/>
                  </a:cubicBezTo>
                  <a:cubicBezTo>
                    <a:pt x="1" y="50448"/>
                    <a:pt x="822" y="47471"/>
                    <a:pt x="4037" y="45352"/>
                  </a:cubicBezTo>
                  <a:cubicBezTo>
                    <a:pt x="7252" y="43244"/>
                    <a:pt x="11990" y="39791"/>
                    <a:pt x="11990" y="39791"/>
                  </a:cubicBezTo>
                  <a:cubicBezTo>
                    <a:pt x="11990" y="39791"/>
                    <a:pt x="16038" y="28230"/>
                    <a:pt x="18789" y="20730"/>
                  </a:cubicBezTo>
                  <a:cubicBezTo>
                    <a:pt x="18789" y="20730"/>
                    <a:pt x="27885" y="10669"/>
                    <a:pt x="30064" y="1"/>
                  </a:cubicBezTo>
                  <a:cubicBezTo>
                    <a:pt x="30219" y="310"/>
                    <a:pt x="30409" y="608"/>
                    <a:pt x="30612" y="882"/>
                  </a:cubicBezTo>
                  <a:cubicBezTo>
                    <a:pt x="30802" y="1108"/>
                    <a:pt x="31231" y="953"/>
                    <a:pt x="31231" y="953"/>
                  </a:cubicBezTo>
                  <a:lnTo>
                    <a:pt x="31386" y="1489"/>
                  </a:lnTo>
                  <a:cubicBezTo>
                    <a:pt x="31386" y="1489"/>
                    <a:pt x="31112" y="4466"/>
                    <a:pt x="32576" y="5871"/>
                  </a:cubicBezTo>
                  <a:cubicBezTo>
                    <a:pt x="34041" y="7276"/>
                    <a:pt x="34755" y="5513"/>
                    <a:pt x="34755" y="5513"/>
                  </a:cubicBezTo>
                  <a:close/>
                </a:path>
              </a:pathLst>
            </a:custGeom>
            <a:gradFill>
              <a:gsLst>
                <a:gs pos="0">
                  <a:srgbClr val="FF7997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2560725" y="1884300"/>
              <a:ext cx="474500" cy="625100"/>
            </a:xfrm>
            <a:custGeom>
              <a:avLst/>
              <a:gdLst/>
              <a:ahLst/>
              <a:cxnLst/>
              <a:rect l="l" t="t" r="r" b="b"/>
              <a:pathLst>
                <a:path w="18980" h="25004" extrusionOk="0">
                  <a:moveTo>
                    <a:pt x="0" y="0"/>
                  </a:moveTo>
                  <a:cubicBezTo>
                    <a:pt x="0" y="0"/>
                    <a:pt x="1620" y="2084"/>
                    <a:pt x="1870" y="2477"/>
                  </a:cubicBezTo>
                  <a:cubicBezTo>
                    <a:pt x="2108" y="2870"/>
                    <a:pt x="2715" y="4358"/>
                    <a:pt x="4156" y="6382"/>
                  </a:cubicBezTo>
                  <a:cubicBezTo>
                    <a:pt x="5585" y="8406"/>
                    <a:pt x="18979" y="18336"/>
                    <a:pt x="18979" y="18336"/>
                  </a:cubicBezTo>
                  <a:cubicBezTo>
                    <a:pt x="18979" y="18336"/>
                    <a:pt x="18396" y="23777"/>
                    <a:pt x="16467" y="25003"/>
                  </a:cubicBezTo>
                  <a:cubicBezTo>
                    <a:pt x="16467" y="25003"/>
                    <a:pt x="6489" y="20562"/>
                    <a:pt x="3489" y="16871"/>
                  </a:cubicBezTo>
                  <a:cubicBezTo>
                    <a:pt x="489" y="1318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2002325" y="1717000"/>
              <a:ext cx="396500" cy="829300"/>
            </a:xfrm>
            <a:custGeom>
              <a:avLst/>
              <a:gdLst/>
              <a:ahLst/>
              <a:cxnLst/>
              <a:rect l="l" t="t" r="r" b="b"/>
              <a:pathLst>
                <a:path w="15860" h="33172" extrusionOk="0">
                  <a:moveTo>
                    <a:pt x="0" y="33172"/>
                  </a:moveTo>
                  <a:cubicBezTo>
                    <a:pt x="0" y="33172"/>
                    <a:pt x="4858" y="28969"/>
                    <a:pt x="7966" y="23420"/>
                  </a:cubicBezTo>
                  <a:cubicBezTo>
                    <a:pt x="11061" y="17872"/>
                    <a:pt x="13859" y="6549"/>
                    <a:pt x="13859" y="6549"/>
                  </a:cubicBezTo>
                  <a:lnTo>
                    <a:pt x="15859" y="1"/>
                  </a:lnTo>
                  <a:lnTo>
                    <a:pt x="3894" y="2157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1820450" y="1263375"/>
              <a:ext cx="580450" cy="1175475"/>
            </a:xfrm>
            <a:custGeom>
              <a:avLst/>
              <a:gdLst/>
              <a:ahLst/>
              <a:cxnLst/>
              <a:rect l="l" t="t" r="r" b="b"/>
              <a:pathLst>
                <a:path w="23218" h="47019" extrusionOk="0">
                  <a:moveTo>
                    <a:pt x="21075" y="16872"/>
                  </a:moveTo>
                  <a:cubicBezTo>
                    <a:pt x="21075" y="16872"/>
                    <a:pt x="21360" y="16229"/>
                    <a:pt x="21670" y="16169"/>
                  </a:cubicBezTo>
                  <a:cubicBezTo>
                    <a:pt x="21968" y="16110"/>
                    <a:pt x="22277" y="17158"/>
                    <a:pt x="22277" y="17158"/>
                  </a:cubicBezTo>
                  <a:cubicBezTo>
                    <a:pt x="22277" y="17158"/>
                    <a:pt x="22468" y="16574"/>
                    <a:pt x="22623" y="16562"/>
                  </a:cubicBezTo>
                  <a:cubicBezTo>
                    <a:pt x="22777" y="16550"/>
                    <a:pt x="23051" y="17479"/>
                    <a:pt x="23134" y="18158"/>
                  </a:cubicBezTo>
                  <a:cubicBezTo>
                    <a:pt x="23218" y="18836"/>
                    <a:pt x="18372" y="31647"/>
                    <a:pt x="14324" y="36565"/>
                  </a:cubicBezTo>
                  <a:cubicBezTo>
                    <a:pt x="10276" y="41482"/>
                    <a:pt x="4573" y="47018"/>
                    <a:pt x="3358" y="47018"/>
                  </a:cubicBezTo>
                  <a:cubicBezTo>
                    <a:pt x="2144" y="47018"/>
                    <a:pt x="751" y="44006"/>
                    <a:pt x="1215" y="41553"/>
                  </a:cubicBezTo>
                  <a:lnTo>
                    <a:pt x="1798" y="41280"/>
                  </a:lnTo>
                  <a:cubicBezTo>
                    <a:pt x="965" y="40839"/>
                    <a:pt x="334" y="40101"/>
                    <a:pt x="1" y="39208"/>
                  </a:cubicBezTo>
                  <a:cubicBezTo>
                    <a:pt x="1" y="39208"/>
                    <a:pt x="5466" y="34564"/>
                    <a:pt x="8859" y="31171"/>
                  </a:cubicBezTo>
                  <a:cubicBezTo>
                    <a:pt x="12252" y="27778"/>
                    <a:pt x="14514" y="23301"/>
                    <a:pt x="14514" y="23301"/>
                  </a:cubicBezTo>
                  <a:cubicBezTo>
                    <a:pt x="14514" y="23301"/>
                    <a:pt x="2001" y="15943"/>
                    <a:pt x="1453" y="5716"/>
                  </a:cubicBezTo>
                  <a:cubicBezTo>
                    <a:pt x="1453" y="5716"/>
                    <a:pt x="4215" y="2263"/>
                    <a:pt x="4608" y="1"/>
                  </a:cubicBezTo>
                  <a:cubicBezTo>
                    <a:pt x="4608" y="1"/>
                    <a:pt x="13955" y="11919"/>
                    <a:pt x="21075" y="16872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2516675" y="1840225"/>
              <a:ext cx="211950" cy="696850"/>
            </a:xfrm>
            <a:custGeom>
              <a:avLst/>
              <a:gdLst/>
              <a:ahLst/>
              <a:cxnLst/>
              <a:rect l="l" t="t" r="r" b="b"/>
              <a:pathLst>
                <a:path w="8478" h="27874" extrusionOk="0">
                  <a:moveTo>
                    <a:pt x="0" y="1"/>
                  </a:moveTo>
                  <a:cubicBezTo>
                    <a:pt x="0" y="1"/>
                    <a:pt x="715" y="168"/>
                    <a:pt x="1036" y="489"/>
                  </a:cubicBezTo>
                  <a:cubicBezTo>
                    <a:pt x="1358" y="811"/>
                    <a:pt x="2953" y="3823"/>
                    <a:pt x="3417" y="6871"/>
                  </a:cubicBezTo>
                  <a:cubicBezTo>
                    <a:pt x="3882" y="9907"/>
                    <a:pt x="5227" y="20361"/>
                    <a:pt x="8192" y="26766"/>
                  </a:cubicBezTo>
                  <a:cubicBezTo>
                    <a:pt x="8478" y="27373"/>
                    <a:pt x="6823" y="27873"/>
                    <a:pt x="5906" y="27231"/>
                  </a:cubicBezTo>
                  <a:cubicBezTo>
                    <a:pt x="5001" y="26588"/>
                    <a:pt x="3382" y="21789"/>
                    <a:pt x="2989" y="13479"/>
                  </a:cubicBezTo>
                  <a:cubicBezTo>
                    <a:pt x="2608" y="5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1622500" y="1047575"/>
              <a:ext cx="317925" cy="356325"/>
            </a:xfrm>
            <a:custGeom>
              <a:avLst/>
              <a:gdLst/>
              <a:ahLst/>
              <a:cxnLst/>
              <a:rect l="l" t="t" r="r" b="b"/>
              <a:pathLst>
                <a:path w="12717" h="14253" extrusionOk="0">
                  <a:moveTo>
                    <a:pt x="12717" y="11073"/>
                  </a:moveTo>
                  <a:lnTo>
                    <a:pt x="11562" y="9764"/>
                  </a:lnTo>
                  <a:cubicBezTo>
                    <a:pt x="11562" y="9764"/>
                    <a:pt x="12205" y="7668"/>
                    <a:pt x="12050" y="7347"/>
                  </a:cubicBezTo>
                  <a:cubicBezTo>
                    <a:pt x="11907" y="7013"/>
                    <a:pt x="11324" y="6168"/>
                    <a:pt x="11002" y="5025"/>
                  </a:cubicBezTo>
                  <a:cubicBezTo>
                    <a:pt x="10681" y="3894"/>
                    <a:pt x="10824" y="1870"/>
                    <a:pt x="10824" y="1870"/>
                  </a:cubicBezTo>
                  <a:cubicBezTo>
                    <a:pt x="10824" y="1870"/>
                    <a:pt x="9335" y="2608"/>
                    <a:pt x="9216" y="3977"/>
                  </a:cubicBezTo>
                  <a:cubicBezTo>
                    <a:pt x="9097" y="5359"/>
                    <a:pt x="9883" y="5478"/>
                    <a:pt x="10062" y="6013"/>
                  </a:cubicBezTo>
                  <a:cubicBezTo>
                    <a:pt x="10240" y="6549"/>
                    <a:pt x="9836" y="7025"/>
                    <a:pt x="9836" y="7025"/>
                  </a:cubicBezTo>
                  <a:cubicBezTo>
                    <a:pt x="9836" y="7025"/>
                    <a:pt x="7835" y="5085"/>
                    <a:pt x="6907" y="3977"/>
                  </a:cubicBezTo>
                  <a:cubicBezTo>
                    <a:pt x="5966" y="2870"/>
                    <a:pt x="3632" y="1"/>
                    <a:pt x="3632" y="1"/>
                  </a:cubicBezTo>
                  <a:cubicBezTo>
                    <a:pt x="3632" y="1"/>
                    <a:pt x="3049" y="1691"/>
                    <a:pt x="4478" y="3251"/>
                  </a:cubicBezTo>
                  <a:lnTo>
                    <a:pt x="5883" y="5501"/>
                  </a:lnTo>
                  <a:cubicBezTo>
                    <a:pt x="5883" y="5501"/>
                    <a:pt x="1870" y="1048"/>
                    <a:pt x="977" y="120"/>
                  </a:cubicBezTo>
                  <a:cubicBezTo>
                    <a:pt x="977" y="120"/>
                    <a:pt x="465" y="1930"/>
                    <a:pt x="811" y="2596"/>
                  </a:cubicBezTo>
                  <a:cubicBezTo>
                    <a:pt x="811" y="2596"/>
                    <a:pt x="620" y="3930"/>
                    <a:pt x="977" y="4680"/>
                  </a:cubicBezTo>
                  <a:cubicBezTo>
                    <a:pt x="1156" y="5097"/>
                    <a:pt x="1596" y="5847"/>
                    <a:pt x="2942" y="6573"/>
                  </a:cubicBezTo>
                  <a:cubicBezTo>
                    <a:pt x="3525" y="7025"/>
                    <a:pt x="4073" y="7514"/>
                    <a:pt x="4585" y="8037"/>
                  </a:cubicBezTo>
                  <a:lnTo>
                    <a:pt x="4335" y="8418"/>
                  </a:lnTo>
                  <a:lnTo>
                    <a:pt x="501" y="6525"/>
                  </a:lnTo>
                  <a:cubicBezTo>
                    <a:pt x="501" y="6525"/>
                    <a:pt x="1" y="8276"/>
                    <a:pt x="2370" y="8395"/>
                  </a:cubicBezTo>
                  <a:cubicBezTo>
                    <a:pt x="2370" y="8395"/>
                    <a:pt x="5740" y="12050"/>
                    <a:pt x="7430" y="12467"/>
                  </a:cubicBezTo>
                  <a:lnTo>
                    <a:pt x="9074" y="11764"/>
                  </a:lnTo>
                  <a:lnTo>
                    <a:pt x="10812" y="14252"/>
                  </a:lnTo>
                  <a:cubicBezTo>
                    <a:pt x="10812" y="14252"/>
                    <a:pt x="12681" y="12324"/>
                    <a:pt x="12717" y="11073"/>
                  </a:cubicBezTo>
                  <a:close/>
                </a:path>
              </a:pathLst>
            </a:custGeom>
            <a:solidFill>
              <a:srgbClr val="FFA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3016150" y="2365900"/>
              <a:ext cx="239925" cy="204500"/>
            </a:xfrm>
            <a:custGeom>
              <a:avLst/>
              <a:gdLst/>
              <a:ahLst/>
              <a:cxnLst/>
              <a:rect l="l" t="t" r="r" b="b"/>
              <a:pathLst>
                <a:path w="9597" h="8180" extrusionOk="0">
                  <a:moveTo>
                    <a:pt x="560" y="0"/>
                  </a:moveTo>
                  <a:cubicBezTo>
                    <a:pt x="560" y="0"/>
                    <a:pt x="6525" y="3501"/>
                    <a:pt x="6906" y="3751"/>
                  </a:cubicBezTo>
                  <a:cubicBezTo>
                    <a:pt x="7275" y="4001"/>
                    <a:pt x="9596" y="7394"/>
                    <a:pt x="9596" y="7394"/>
                  </a:cubicBezTo>
                  <a:cubicBezTo>
                    <a:pt x="9596" y="7394"/>
                    <a:pt x="7965" y="7989"/>
                    <a:pt x="6239" y="4989"/>
                  </a:cubicBezTo>
                  <a:cubicBezTo>
                    <a:pt x="6239" y="4989"/>
                    <a:pt x="4298" y="3429"/>
                    <a:pt x="2953" y="3703"/>
                  </a:cubicBezTo>
                  <a:cubicBezTo>
                    <a:pt x="2953" y="3703"/>
                    <a:pt x="2953" y="4620"/>
                    <a:pt x="3500" y="5037"/>
                  </a:cubicBezTo>
                  <a:cubicBezTo>
                    <a:pt x="4048" y="5465"/>
                    <a:pt x="5001" y="6084"/>
                    <a:pt x="4322" y="8180"/>
                  </a:cubicBezTo>
                  <a:cubicBezTo>
                    <a:pt x="4322" y="8180"/>
                    <a:pt x="3048" y="5834"/>
                    <a:pt x="667" y="4644"/>
                  </a:cubicBezTo>
                  <a:cubicBezTo>
                    <a:pt x="667" y="4644"/>
                    <a:pt x="441" y="4025"/>
                    <a:pt x="667" y="2798"/>
                  </a:cubicBezTo>
                  <a:lnTo>
                    <a:pt x="0" y="2429"/>
                  </a:lnTo>
                  <a:cubicBezTo>
                    <a:pt x="0" y="2429"/>
                    <a:pt x="560" y="631"/>
                    <a:pt x="560" y="0"/>
                  </a:cubicBezTo>
                  <a:close/>
                </a:path>
              </a:pathLst>
            </a:custGeom>
            <a:solidFill>
              <a:srgbClr val="FFA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1555550" y="2990375"/>
              <a:ext cx="395000" cy="584025"/>
            </a:xfrm>
            <a:custGeom>
              <a:avLst/>
              <a:gdLst/>
              <a:ahLst/>
              <a:cxnLst/>
              <a:rect l="l" t="t" r="r" b="b"/>
              <a:pathLst>
                <a:path w="15800" h="23361" extrusionOk="0">
                  <a:moveTo>
                    <a:pt x="9406" y="1"/>
                  </a:moveTo>
                  <a:cubicBezTo>
                    <a:pt x="9406" y="1"/>
                    <a:pt x="8311" y="1941"/>
                    <a:pt x="7251" y="3442"/>
                  </a:cubicBezTo>
                  <a:cubicBezTo>
                    <a:pt x="6203" y="4930"/>
                    <a:pt x="4393" y="5751"/>
                    <a:pt x="2691" y="10514"/>
                  </a:cubicBezTo>
                  <a:cubicBezTo>
                    <a:pt x="988" y="15288"/>
                    <a:pt x="643" y="20706"/>
                    <a:pt x="643" y="20706"/>
                  </a:cubicBezTo>
                  <a:lnTo>
                    <a:pt x="0" y="20967"/>
                  </a:lnTo>
                  <a:lnTo>
                    <a:pt x="560" y="21753"/>
                  </a:lnTo>
                  <a:lnTo>
                    <a:pt x="262" y="21991"/>
                  </a:lnTo>
                  <a:lnTo>
                    <a:pt x="226" y="22861"/>
                  </a:lnTo>
                  <a:cubicBezTo>
                    <a:pt x="226" y="22861"/>
                    <a:pt x="1631" y="23361"/>
                    <a:pt x="2750" y="23063"/>
                  </a:cubicBezTo>
                  <a:cubicBezTo>
                    <a:pt x="3858" y="22777"/>
                    <a:pt x="4441" y="22313"/>
                    <a:pt x="4441" y="22313"/>
                  </a:cubicBezTo>
                  <a:lnTo>
                    <a:pt x="5084" y="21194"/>
                  </a:lnTo>
                  <a:lnTo>
                    <a:pt x="4703" y="20729"/>
                  </a:lnTo>
                  <a:cubicBezTo>
                    <a:pt x="4703" y="20729"/>
                    <a:pt x="5917" y="17217"/>
                    <a:pt x="8180" y="14252"/>
                  </a:cubicBezTo>
                  <a:cubicBezTo>
                    <a:pt x="10442" y="11288"/>
                    <a:pt x="11918" y="7192"/>
                    <a:pt x="12430" y="6180"/>
                  </a:cubicBezTo>
                  <a:cubicBezTo>
                    <a:pt x="12930" y="5156"/>
                    <a:pt x="15800" y="2215"/>
                    <a:pt x="15800" y="2215"/>
                  </a:cubicBezTo>
                  <a:cubicBezTo>
                    <a:pt x="15800" y="2215"/>
                    <a:pt x="12537" y="513"/>
                    <a:pt x="9406" y="1"/>
                  </a:cubicBezTo>
                  <a:close/>
                </a:path>
              </a:pathLst>
            </a:custGeom>
            <a:solidFill>
              <a:srgbClr val="FD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1476650" y="3541350"/>
              <a:ext cx="254225" cy="206575"/>
            </a:xfrm>
            <a:custGeom>
              <a:avLst/>
              <a:gdLst/>
              <a:ahLst/>
              <a:cxnLst/>
              <a:rect l="l" t="t" r="r" b="b"/>
              <a:pathLst>
                <a:path w="10169" h="8263" extrusionOk="0">
                  <a:moveTo>
                    <a:pt x="7764" y="0"/>
                  </a:moveTo>
                  <a:lnTo>
                    <a:pt x="8395" y="191"/>
                  </a:lnTo>
                  <a:lnTo>
                    <a:pt x="8288" y="1691"/>
                  </a:lnTo>
                  <a:cubicBezTo>
                    <a:pt x="8288" y="1691"/>
                    <a:pt x="9955" y="5513"/>
                    <a:pt x="10169" y="8263"/>
                  </a:cubicBezTo>
                  <a:lnTo>
                    <a:pt x="1" y="8263"/>
                  </a:lnTo>
                  <a:cubicBezTo>
                    <a:pt x="1" y="8263"/>
                    <a:pt x="394" y="6072"/>
                    <a:pt x="1061" y="5084"/>
                  </a:cubicBezTo>
                  <a:cubicBezTo>
                    <a:pt x="1727" y="4108"/>
                    <a:pt x="3156" y="607"/>
                    <a:pt x="3156" y="607"/>
                  </a:cubicBezTo>
                  <a:lnTo>
                    <a:pt x="3323" y="560"/>
                  </a:lnTo>
                  <a:cubicBezTo>
                    <a:pt x="3906" y="738"/>
                    <a:pt x="4490" y="869"/>
                    <a:pt x="5085" y="953"/>
                  </a:cubicBezTo>
                  <a:cubicBezTo>
                    <a:pt x="6049" y="1095"/>
                    <a:pt x="7764" y="0"/>
                    <a:pt x="7764" y="0"/>
                  </a:cubicBezTo>
                  <a:close/>
                </a:path>
              </a:pathLst>
            </a:custGeom>
            <a:gradFill>
              <a:gsLst>
                <a:gs pos="0">
                  <a:srgbClr val="F5FCFF"/>
                </a:gs>
                <a:gs pos="100000">
                  <a:srgbClr val="76CDF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1476650" y="3707125"/>
              <a:ext cx="254225" cy="40800"/>
            </a:xfrm>
            <a:custGeom>
              <a:avLst/>
              <a:gdLst/>
              <a:ahLst/>
              <a:cxnLst/>
              <a:rect l="l" t="t" r="r" b="b"/>
              <a:pathLst>
                <a:path w="10169" h="1632" extrusionOk="0">
                  <a:moveTo>
                    <a:pt x="406" y="1"/>
                  </a:moveTo>
                  <a:cubicBezTo>
                    <a:pt x="3537" y="775"/>
                    <a:pt x="6799" y="882"/>
                    <a:pt x="9978" y="310"/>
                  </a:cubicBezTo>
                  <a:lnTo>
                    <a:pt x="10169" y="1632"/>
                  </a:lnTo>
                  <a:lnTo>
                    <a:pt x="1" y="1632"/>
                  </a:ln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476650" y="3723800"/>
              <a:ext cx="254225" cy="26225"/>
            </a:xfrm>
            <a:custGeom>
              <a:avLst/>
              <a:gdLst/>
              <a:ahLst/>
              <a:cxnLst/>
              <a:rect l="l" t="t" r="r" b="b"/>
              <a:pathLst>
                <a:path w="10169" h="1049" extrusionOk="0">
                  <a:moveTo>
                    <a:pt x="60" y="763"/>
                  </a:moveTo>
                  <a:cubicBezTo>
                    <a:pt x="1453" y="882"/>
                    <a:pt x="2858" y="786"/>
                    <a:pt x="4240" y="489"/>
                  </a:cubicBezTo>
                  <a:cubicBezTo>
                    <a:pt x="6406" y="1"/>
                    <a:pt x="7240" y="1048"/>
                    <a:pt x="10145" y="810"/>
                  </a:cubicBezTo>
                  <a:lnTo>
                    <a:pt x="10169" y="965"/>
                  </a:lnTo>
                  <a:lnTo>
                    <a:pt x="1" y="9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542450" y="3546700"/>
              <a:ext cx="136650" cy="78300"/>
            </a:xfrm>
            <a:custGeom>
              <a:avLst/>
              <a:gdLst/>
              <a:ahLst/>
              <a:cxnLst/>
              <a:rect l="l" t="t" r="r" b="b"/>
              <a:pathLst>
                <a:path w="5466" h="3132" extrusionOk="0">
                  <a:moveTo>
                    <a:pt x="5465" y="1953"/>
                  </a:moveTo>
                  <a:cubicBezTo>
                    <a:pt x="5465" y="1953"/>
                    <a:pt x="2834" y="0"/>
                    <a:pt x="262" y="2227"/>
                  </a:cubicBezTo>
                  <a:lnTo>
                    <a:pt x="0" y="3132"/>
                  </a:lnTo>
                  <a:cubicBezTo>
                    <a:pt x="0" y="3132"/>
                    <a:pt x="2596" y="2013"/>
                    <a:pt x="5465" y="3132"/>
                  </a:cubicBez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1535000" y="3603550"/>
              <a:ext cx="147075" cy="41100"/>
            </a:xfrm>
            <a:custGeom>
              <a:avLst/>
              <a:gdLst/>
              <a:ahLst/>
              <a:cxnLst/>
              <a:rect l="l" t="t" r="r" b="b"/>
              <a:pathLst>
                <a:path w="5883" h="1644" extrusionOk="0">
                  <a:moveTo>
                    <a:pt x="5585" y="1203"/>
                  </a:moveTo>
                  <a:cubicBezTo>
                    <a:pt x="5585" y="1203"/>
                    <a:pt x="3834" y="0"/>
                    <a:pt x="298" y="1203"/>
                  </a:cubicBezTo>
                  <a:lnTo>
                    <a:pt x="1" y="1644"/>
                  </a:lnTo>
                  <a:cubicBezTo>
                    <a:pt x="1" y="1644"/>
                    <a:pt x="2394" y="882"/>
                    <a:pt x="5882" y="1644"/>
                  </a:cubicBez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2670250" y="3548175"/>
              <a:ext cx="420625" cy="199750"/>
            </a:xfrm>
            <a:custGeom>
              <a:avLst/>
              <a:gdLst/>
              <a:ahLst/>
              <a:cxnLst/>
              <a:rect l="l" t="t" r="r" b="b"/>
              <a:pathLst>
                <a:path w="16825" h="7990" extrusionOk="0">
                  <a:moveTo>
                    <a:pt x="1394" y="1096"/>
                  </a:moveTo>
                  <a:lnTo>
                    <a:pt x="811" y="1620"/>
                  </a:lnTo>
                  <a:lnTo>
                    <a:pt x="1108" y="2275"/>
                  </a:lnTo>
                  <a:cubicBezTo>
                    <a:pt x="1108" y="2275"/>
                    <a:pt x="1" y="5716"/>
                    <a:pt x="156" y="7990"/>
                  </a:cubicBezTo>
                  <a:lnTo>
                    <a:pt x="16610" y="7990"/>
                  </a:lnTo>
                  <a:lnTo>
                    <a:pt x="16825" y="6204"/>
                  </a:lnTo>
                  <a:cubicBezTo>
                    <a:pt x="16825" y="6204"/>
                    <a:pt x="11443" y="2084"/>
                    <a:pt x="6002" y="1"/>
                  </a:cubicBezTo>
                  <a:cubicBezTo>
                    <a:pt x="6002" y="1"/>
                    <a:pt x="4371" y="2132"/>
                    <a:pt x="3311" y="2013"/>
                  </a:cubicBezTo>
                  <a:cubicBezTo>
                    <a:pt x="2251" y="1906"/>
                    <a:pt x="1394" y="1096"/>
                    <a:pt x="1394" y="1096"/>
                  </a:cubicBezTo>
                  <a:close/>
                </a:path>
              </a:pathLst>
            </a:custGeom>
            <a:gradFill>
              <a:gsLst>
                <a:gs pos="0">
                  <a:srgbClr val="F5FCFF"/>
                </a:gs>
                <a:gs pos="100000">
                  <a:srgbClr val="76CDF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2673825" y="3687775"/>
              <a:ext cx="417050" cy="60150"/>
            </a:xfrm>
            <a:custGeom>
              <a:avLst/>
              <a:gdLst/>
              <a:ahLst/>
              <a:cxnLst/>
              <a:rect l="l" t="t" r="r" b="b"/>
              <a:pathLst>
                <a:path w="16682" h="2406" extrusionOk="0">
                  <a:moveTo>
                    <a:pt x="48" y="1"/>
                  </a:moveTo>
                  <a:cubicBezTo>
                    <a:pt x="48" y="1"/>
                    <a:pt x="11145" y="1715"/>
                    <a:pt x="16682" y="620"/>
                  </a:cubicBezTo>
                  <a:lnTo>
                    <a:pt x="16467" y="2406"/>
                  </a:lnTo>
                  <a:lnTo>
                    <a:pt x="1" y="2406"/>
                  </a:ln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2673525" y="3724100"/>
              <a:ext cx="414975" cy="23825"/>
            </a:xfrm>
            <a:custGeom>
              <a:avLst/>
              <a:gdLst/>
              <a:ahLst/>
              <a:cxnLst/>
              <a:rect l="l" t="t" r="r" b="b"/>
              <a:pathLst>
                <a:path w="16599" h="953" extrusionOk="0">
                  <a:moveTo>
                    <a:pt x="1" y="655"/>
                  </a:moveTo>
                  <a:cubicBezTo>
                    <a:pt x="1" y="655"/>
                    <a:pt x="9324" y="822"/>
                    <a:pt x="12133" y="655"/>
                  </a:cubicBezTo>
                  <a:cubicBezTo>
                    <a:pt x="14943" y="477"/>
                    <a:pt x="16598" y="0"/>
                    <a:pt x="16598" y="0"/>
                  </a:cubicBezTo>
                  <a:lnTo>
                    <a:pt x="16479" y="953"/>
                  </a:lnTo>
                  <a:lnTo>
                    <a:pt x="13" y="953"/>
                  </a:lnTo>
                  <a:close/>
                </a:path>
              </a:pathLst>
            </a:custGeom>
            <a:solidFill>
              <a:srgbClr val="7055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2820275" y="3565750"/>
              <a:ext cx="86350" cy="72950"/>
            </a:xfrm>
            <a:custGeom>
              <a:avLst/>
              <a:gdLst/>
              <a:ahLst/>
              <a:cxnLst/>
              <a:rect l="l" t="t" r="r" b="b"/>
              <a:pathLst>
                <a:path w="3454" h="2918" extrusionOk="0">
                  <a:moveTo>
                    <a:pt x="1668" y="0"/>
                  </a:moveTo>
                  <a:cubicBezTo>
                    <a:pt x="894" y="608"/>
                    <a:pt x="310" y="1429"/>
                    <a:pt x="1" y="2370"/>
                  </a:cubicBezTo>
                  <a:lnTo>
                    <a:pt x="1668" y="2917"/>
                  </a:lnTo>
                  <a:cubicBezTo>
                    <a:pt x="1668" y="2917"/>
                    <a:pt x="2513" y="1370"/>
                    <a:pt x="3454" y="870"/>
                  </a:cubicBez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2888450" y="3594625"/>
              <a:ext cx="73550" cy="64325"/>
            </a:xfrm>
            <a:custGeom>
              <a:avLst/>
              <a:gdLst/>
              <a:ahLst/>
              <a:cxnLst/>
              <a:rect l="l" t="t" r="r" b="b"/>
              <a:pathLst>
                <a:path w="2942" h="2573" extrusionOk="0">
                  <a:moveTo>
                    <a:pt x="1286" y="0"/>
                  </a:moveTo>
                  <a:cubicBezTo>
                    <a:pt x="1286" y="0"/>
                    <a:pt x="155" y="965"/>
                    <a:pt x="0" y="2143"/>
                  </a:cubicBezTo>
                  <a:lnTo>
                    <a:pt x="1715" y="2572"/>
                  </a:lnTo>
                  <a:cubicBezTo>
                    <a:pt x="2072" y="1989"/>
                    <a:pt x="2489" y="1441"/>
                    <a:pt x="2941" y="929"/>
                  </a:cubicBezTo>
                  <a:close/>
                </a:path>
              </a:pathLst>
            </a:custGeom>
            <a:gradFill>
              <a:gsLst>
                <a:gs pos="0">
                  <a:srgbClr val="8A9EFF"/>
                </a:gs>
                <a:gs pos="100000">
                  <a:srgbClr val="0F36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1622800" y="3192775"/>
              <a:ext cx="180125" cy="134275"/>
            </a:xfrm>
            <a:custGeom>
              <a:avLst/>
              <a:gdLst/>
              <a:ahLst/>
              <a:cxnLst/>
              <a:rect l="l" t="t" r="r" b="b"/>
              <a:pathLst>
                <a:path w="7205" h="5371" extrusionOk="0">
                  <a:moveTo>
                    <a:pt x="1025" y="1"/>
                  </a:moveTo>
                  <a:cubicBezTo>
                    <a:pt x="1025" y="1"/>
                    <a:pt x="2275" y="3585"/>
                    <a:pt x="7204" y="3489"/>
                  </a:cubicBezTo>
                  <a:lnTo>
                    <a:pt x="6156" y="5228"/>
                  </a:lnTo>
                  <a:cubicBezTo>
                    <a:pt x="6156" y="5228"/>
                    <a:pt x="2073" y="5371"/>
                    <a:pt x="1" y="2418"/>
                  </a:cubicBezTo>
                  <a:cubicBezTo>
                    <a:pt x="287" y="1584"/>
                    <a:pt x="620" y="775"/>
                    <a:pt x="1025" y="1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1588875" y="3342500"/>
              <a:ext cx="146775" cy="103900"/>
            </a:xfrm>
            <a:custGeom>
              <a:avLst/>
              <a:gdLst/>
              <a:ahLst/>
              <a:cxnLst/>
              <a:rect l="l" t="t" r="r" b="b"/>
              <a:pathLst>
                <a:path w="5871" h="4156" extrusionOk="0">
                  <a:moveTo>
                    <a:pt x="334" y="1"/>
                  </a:moveTo>
                  <a:cubicBezTo>
                    <a:pt x="334" y="1"/>
                    <a:pt x="1870" y="2072"/>
                    <a:pt x="5870" y="1572"/>
                  </a:cubicBezTo>
                  <a:lnTo>
                    <a:pt x="4965" y="3132"/>
                  </a:lnTo>
                  <a:cubicBezTo>
                    <a:pt x="4965" y="3132"/>
                    <a:pt x="2358" y="4156"/>
                    <a:pt x="1" y="1560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1571625" y="3474375"/>
              <a:ext cx="111325" cy="54775"/>
            </a:xfrm>
            <a:custGeom>
              <a:avLst/>
              <a:gdLst/>
              <a:ahLst/>
              <a:cxnLst/>
              <a:rect l="l" t="t" r="r" b="b"/>
              <a:pathLst>
                <a:path w="4453" h="2191" extrusionOk="0">
                  <a:moveTo>
                    <a:pt x="131" y="0"/>
                  </a:moveTo>
                  <a:cubicBezTo>
                    <a:pt x="131" y="0"/>
                    <a:pt x="1262" y="1000"/>
                    <a:pt x="4453" y="369"/>
                  </a:cubicBezTo>
                  <a:lnTo>
                    <a:pt x="4060" y="1369"/>
                  </a:lnTo>
                  <a:cubicBezTo>
                    <a:pt x="4060" y="1369"/>
                    <a:pt x="2024" y="2191"/>
                    <a:pt x="0" y="1346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2604475" y="3229100"/>
              <a:ext cx="179225" cy="80100"/>
            </a:xfrm>
            <a:custGeom>
              <a:avLst/>
              <a:gdLst/>
              <a:ahLst/>
              <a:cxnLst/>
              <a:rect l="l" t="t" r="r" b="b"/>
              <a:pathLst>
                <a:path w="7169" h="3204" extrusionOk="0">
                  <a:moveTo>
                    <a:pt x="1" y="608"/>
                  </a:moveTo>
                  <a:cubicBezTo>
                    <a:pt x="1" y="608"/>
                    <a:pt x="3823" y="1262"/>
                    <a:pt x="6990" y="0"/>
                  </a:cubicBezTo>
                  <a:lnTo>
                    <a:pt x="7168" y="2024"/>
                  </a:lnTo>
                  <a:cubicBezTo>
                    <a:pt x="7168" y="2024"/>
                    <a:pt x="4537" y="3203"/>
                    <a:pt x="167" y="2453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2621450" y="3331200"/>
              <a:ext cx="170875" cy="76525"/>
            </a:xfrm>
            <a:custGeom>
              <a:avLst/>
              <a:gdLst/>
              <a:ahLst/>
              <a:cxnLst/>
              <a:rect l="l" t="t" r="r" b="b"/>
              <a:pathLst>
                <a:path w="6835" h="3061" extrusionOk="0">
                  <a:moveTo>
                    <a:pt x="0" y="858"/>
                  </a:moveTo>
                  <a:cubicBezTo>
                    <a:pt x="0" y="858"/>
                    <a:pt x="3608" y="1608"/>
                    <a:pt x="6680" y="0"/>
                  </a:cubicBezTo>
                  <a:lnTo>
                    <a:pt x="6835" y="1596"/>
                  </a:lnTo>
                  <a:cubicBezTo>
                    <a:pt x="6835" y="1596"/>
                    <a:pt x="4429" y="3060"/>
                    <a:pt x="631" y="2584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2677700" y="3446975"/>
              <a:ext cx="125350" cy="70575"/>
            </a:xfrm>
            <a:custGeom>
              <a:avLst/>
              <a:gdLst/>
              <a:ahLst/>
              <a:cxnLst/>
              <a:rect l="l" t="t" r="r" b="b"/>
              <a:pathLst>
                <a:path w="5014" h="2823" extrusionOk="0">
                  <a:moveTo>
                    <a:pt x="1" y="1430"/>
                  </a:moveTo>
                  <a:cubicBezTo>
                    <a:pt x="1" y="1430"/>
                    <a:pt x="3025" y="1549"/>
                    <a:pt x="4906" y="1"/>
                  </a:cubicBezTo>
                  <a:lnTo>
                    <a:pt x="5013" y="1025"/>
                  </a:lnTo>
                  <a:cubicBezTo>
                    <a:pt x="5013" y="1025"/>
                    <a:pt x="4096" y="2823"/>
                    <a:pt x="763" y="2823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1949925" y="2325425"/>
              <a:ext cx="106600" cy="114025"/>
            </a:xfrm>
            <a:custGeom>
              <a:avLst/>
              <a:gdLst/>
              <a:ahLst/>
              <a:cxnLst/>
              <a:rect l="l" t="t" r="r" b="b"/>
              <a:pathLst>
                <a:path w="4264" h="4561" extrusionOk="0">
                  <a:moveTo>
                    <a:pt x="2537" y="0"/>
                  </a:moveTo>
                  <a:lnTo>
                    <a:pt x="2263" y="203"/>
                  </a:lnTo>
                  <a:cubicBezTo>
                    <a:pt x="2287" y="226"/>
                    <a:pt x="3906" y="2477"/>
                    <a:pt x="3549" y="3608"/>
                  </a:cubicBezTo>
                  <a:cubicBezTo>
                    <a:pt x="3466" y="3870"/>
                    <a:pt x="3263" y="4072"/>
                    <a:pt x="3001" y="4143"/>
                  </a:cubicBezTo>
                  <a:cubicBezTo>
                    <a:pt x="2848" y="4200"/>
                    <a:pt x="2685" y="4228"/>
                    <a:pt x="2522" y="4228"/>
                  </a:cubicBezTo>
                  <a:cubicBezTo>
                    <a:pt x="2307" y="4228"/>
                    <a:pt x="2091" y="4179"/>
                    <a:pt x="1894" y="4084"/>
                  </a:cubicBezTo>
                  <a:cubicBezTo>
                    <a:pt x="870" y="3572"/>
                    <a:pt x="310" y="1953"/>
                    <a:pt x="310" y="1929"/>
                  </a:cubicBezTo>
                  <a:lnTo>
                    <a:pt x="1" y="2036"/>
                  </a:lnTo>
                  <a:cubicBezTo>
                    <a:pt x="25" y="2108"/>
                    <a:pt x="596" y="3810"/>
                    <a:pt x="1751" y="4382"/>
                  </a:cubicBezTo>
                  <a:cubicBezTo>
                    <a:pt x="1989" y="4489"/>
                    <a:pt x="2251" y="4560"/>
                    <a:pt x="2513" y="4560"/>
                  </a:cubicBezTo>
                  <a:cubicBezTo>
                    <a:pt x="2715" y="4560"/>
                    <a:pt x="2918" y="4524"/>
                    <a:pt x="3120" y="4453"/>
                  </a:cubicBezTo>
                  <a:cubicBezTo>
                    <a:pt x="3477" y="4346"/>
                    <a:pt x="3751" y="4072"/>
                    <a:pt x="3858" y="3715"/>
                  </a:cubicBezTo>
                  <a:cubicBezTo>
                    <a:pt x="4263" y="2417"/>
                    <a:pt x="2608" y="107"/>
                    <a:pt x="2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2125250" y="2145325"/>
              <a:ext cx="111350" cy="98300"/>
            </a:xfrm>
            <a:custGeom>
              <a:avLst/>
              <a:gdLst/>
              <a:ahLst/>
              <a:cxnLst/>
              <a:rect l="l" t="t" r="r" b="b"/>
              <a:pathLst>
                <a:path w="4454" h="3932" extrusionOk="0">
                  <a:moveTo>
                    <a:pt x="2322" y="1"/>
                  </a:moveTo>
                  <a:lnTo>
                    <a:pt x="2168" y="299"/>
                  </a:lnTo>
                  <a:cubicBezTo>
                    <a:pt x="2191" y="299"/>
                    <a:pt x="3787" y="1132"/>
                    <a:pt x="4037" y="2144"/>
                  </a:cubicBezTo>
                  <a:cubicBezTo>
                    <a:pt x="4108" y="2465"/>
                    <a:pt x="4037" y="2799"/>
                    <a:pt x="3834" y="3061"/>
                  </a:cubicBezTo>
                  <a:cubicBezTo>
                    <a:pt x="3547" y="3455"/>
                    <a:pt x="3136" y="3597"/>
                    <a:pt x="2692" y="3597"/>
                  </a:cubicBezTo>
                  <a:cubicBezTo>
                    <a:pt x="1556" y="3597"/>
                    <a:pt x="208" y="2665"/>
                    <a:pt x="191" y="2656"/>
                  </a:cubicBezTo>
                  <a:lnTo>
                    <a:pt x="1" y="2918"/>
                  </a:lnTo>
                  <a:cubicBezTo>
                    <a:pt x="84" y="2977"/>
                    <a:pt x="1453" y="3930"/>
                    <a:pt x="2691" y="3930"/>
                  </a:cubicBezTo>
                  <a:cubicBezTo>
                    <a:pt x="2714" y="3931"/>
                    <a:pt x="2737" y="3931"/>
                    <a:pt x="2760" y="3931"/>
                  </a:cubicBezTo>
                  <a:cubicBezTo>
                    <a:pt x="3284" y="3931"/>
                    <a:pt x="3788" y="3673"/>
                    <a:pt x="4096" y="3239"/>
                  </a:cubicBezTo>
                  <a:cubicBezTo>
                    <a:pt x="4358" y="2906"/>
                    <a:pt x="4454" y="2477"/>
                    <a:pt x="4358" y="2061"/>
                  </a:cubicBezTo>
                  <a:cubicBezTo>
                    <a:pt x="4073" y="894"/>
                    <a:pt x="2394" y="37"/>
                    <a:pt x="2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2277350" y="1907500"/>
              <a:ext cx="85150" cy="83125"/>
            </a:xfrm>
            <a:custGeom>
              <a:avLst/>
              <a:gdLst/>
              <a:ahLst/>
              <a:cxnLst/>
              <a:rect l="l" t="t" r="r" b="b"/>
              <a:pathLst>
                <a:path w="3406" h="3325" extrusionOk="0">
                  <a:moveTo>
                    <a:pt x="1501" y="1"/>
                  </a:moveTo>
                  <a:lnTo>
                    <a:pt x="1346" y="298"/>
                  </a:lnTo>
                  <a:cubicBezTo>
                    <a:pt x="1358" y="298"/>
                    <a:pt x="3013" y="1215"/>
                    <a:pt x="2632" y="2406"/>
                  </a:cubicBezTo>
                  <a:cubicBezTo>
                    <a:pt x="2572" y="2620"/>
                    <a:pt x="2418" y="2799"/>
                    <a:pt x="2203" y="2882"/>
                  </a:cubicBezTo>
                  <a:cubicBezTo>
                    <a:pt x="2016" y="2973"/>
                    <a:pt x="1790" y="3007"/>
                    <a:pt x="1558" y="3007"/>
                  </a:cubicBezTo>
                  <a:cubicBezTo>
                    <a:pt x="877" y="3007"/>
                    <a:pt x="138" y="2715"/>
                    <a:pt x="120" y="2715"/>
                  </a:cubicBezTo>
                  <a:lnTo>
                    <a:pt x="1" y="3013"/>
                  </a:lnTo>
                  <a:cubicBezTo>
                    <a:pt x="501" y="3204"/>
                    <a:pt x="1037" y="3311"/>
                    <a:pt x="1572" y="3323"/>
                  </a:cubicBezTo>
                  <a:cubicBezTo>
                    <a:pt x="1599" y="3324"/>
                    <a:pt x="1625" y="3324"/>
                    <a:pt x="1651" y="3324"/>
                  </a:cubicBezTo>
                  <a:cubicBezTo>
                    <a:pt x="1887" y="3324"/>
                    <a:pt x="2121" y="3276"/>
                    <a:pt x="2346" y="3180"/>
                  </a:cubicBezTo>
                  <a:cubicBezTo>
                    <a:pt x="2632" y="3049"/>
                    <a:pt x="2846" y="2799"/>
                    <a:pt x="2942" y="2501"/>
                  </a:cubicBezTo>
                  <a:cubicBezTo>
                    <a:pt x="3406" y="1060"/>
                    <a:pt x="1572" y="48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1929400" y="2302500"/>
              <a:ext cx="95875" cy="86350"/>
            </a:xfrm>
            <a:custGeom>
              <a:avLst/>
              <a:gdLst/>
              <a:ahLst/>
              <a:cxnLst/>
              <a:rect l="l" t="t" r="r" b="b"/>
              <a:pathLst>
                <a:path w="3835" h="3454" extrusionOk="0">
                  <a:moveTo>
                    <a:pt x="322" y="3453"/>
                  </a:moveTo>
                  <a:lnTo>
                    <a:pt x="3834" y="584"/>
                  </a:lnTo>
                  <a:lnTo>
                    <a:pt x="3072" y="0"/>
                  </a:lnTo>
                  <a:lnTo>
                    <a:pt x="0" y="20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2099650" y="2129850"/>
              <a:ext cx="91400" cy="102125"/>
            </a:xfrm>
            <a:custGeom>
              <a:avLst/>
              <a:gdLst/>
              <a:ahLst/>
              <a:cxnLst/>
              <a:rect l="l" t="t" r="r" b="b"/>
              <a:pathLst>
                <a:path w="3656" h="4085" extrusionOk="0">
                  <a:moveTo>
                    <a:pt x="620" y="4085"/>
                  </a:moveTo>
                  <a:lnTo>
                    <a:pt x="3656" y="382"/>
                  </a:lnTo>
                  <a:lnTo>
                    <a:pt x="2953" y="1"/>
                  </a:lnTo>
                  <a:lnTo>
                    <a:pt x="1" y="33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2251750" y="1884300"/>
              <a:ext cx="70275" cy="108650"/>
            </a:xfrm>
            <a:custGeom>
              <a:avLst/>
              <a:gdLst/>
              <a:ahLst/>
              <a:cxnLst/>
              <a:rect l="l" t="t" r="r" b="b"/>
              <a:pathLst>
                <a:path w="2811" h="4346" extrusionOk="0">
                  <a:moveTo>
                    <a:pt x="1" y="4096"/>
                  </a:moveTo>
                  <a:lnTo>
                    <a:pt x="882" y="4346"/>
                  </a:lnTo>
                  <a:lnTo>
                    <a:pt x="2811" y="45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2619375" y="2013475"/>
              <a:ext cx="91400" cy="53300"/>
            </a:xfrm>
            <a:custGeom>
              <a:avLst/>
              <a:gdLst/>
              <a:ahLst/>
              <a:cxnLst/>
              <a:rect l="l" t="t" r="r" b="b"/>
              <a:pathLst>
                <a:path w="3656" h="2132" extrusionOk="0">
                  <a:moveTo>
                    <a:pt x="0" y="1215"/>
                  </a:moveTo>
                  <a:cubicBezTo>
                    <a:pt x="0" y="1215"/>
                    <a:pt x="1643" y="0"/>
                    <a:pt x="3512" y="620"/>
                  </a:cubicBezTo>
                  <a:lnTo>
                    <a:pt x="3655" y="1167"/>
                  </a:lnTo>
                  <a:cubicBezTo>
                    <a:pt x="3655" y="1167"/>
                    <a:pt x="2846" y="2132"/>
                    <a:pt x="155" y="1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2608050" y="2039375"/>
              <a:ext cx="47050" cy="25625"/>
            </a:xfrm>
            <a:custGeom>
              <a:avLst/>
              <a:gdLst/>
              <a:ahLst/>
              <a:cxnLst/>
              <a:rect l="l" t="t" r="r" b="b"/>
              <a:pathLst>
                <a:path w="1882" h="1025" extrusionOk="0">
                  <a:moveTo>
                    <a:pt x="1" y="715"/>
                  </a:moveTo>
                  <a:lnTo>
                    <a:pt x="1751" y="0"/>
                  </a:lnTo>
                  <a:lnTo>
                    <a:pt x="1882" y="310"/>
                  </a:lnTo>
                  <a:lnTo>
                    <a:pt x="120" y="1024"/>
                  </a:lnTo>
                  <a:close/>
                </a:path>
              </a:pathLst>
            </a:custGeom>
            <a:solidFill>
              <a:srgbClr val="FDDB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2650025" y="2195050"/>
              <a:ext cx="90800" cy="57475"/>
            </a:xfrm>
            <a:custGeom>
              <a:avLst/>
              <a:gdLst/>
              <a:ahLst/>
              <a:cxnLst/>
              <a:rect l="l" t="t" r="r" b="b"/>
              <a:pathLst>
                <a:path w="3632" h="2299" extrusionOk="0">
                  <a:moveTo>
                    <a:pt x="0" y="965"/>
                  </a:moveTo>
                  <a:cubicBezTo>
                    <a:pt x="0" y="965"/>
                    <a:pt x="1798" y="0"/>
                    <a:pt x="3560" y="893"/>
                  </a:cubicBezTo>
                  <a:lnTo>
                    <a:pt x="3632" y="1465"/>
                  </a:lnTo>
                  <a:cubicBezTo>
                    <a:pt x="3632" y="1465"/>
                    <a:pt x="2691" y="2298"/>
                    <a:pt x="60" y="16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2636925" y="2219450"/>
              <a:ext cx="47950" cy="19075"/>
            </a:xfrm>
            <a:custGeom>
              <a:avLst/>
              <a:gdLst/>
              <a:ahLst/>
              <a:cxnLst/>
              <a:rect l="l" t="t" r="r" b="b"/>
              <a:pathLst>
                <a:path w="1918" h="763" extrusionOk="0">
                  <a:moveTo>
                    <a:pt x="0" y="441"/>
                  </a:moveTo>
                  <a:lnTo>
                    <a:pt x="1834" y="1"/>
                  </a:lnTo>
                  <a:lnTo>
                    <a:pt x="1917" y="322"/>
                  </a:lnTo>
                  <a:lnTo>
                    <a:pt x="72" y="763"/>
                  </a:lnTo>
                  <a:close/>
                </a:path>
              </a:pathLst>
            </a:custGeom>
            <a:solidFill>
              <a:srgbClr val="FDDB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2676525" y="2365300"/>
              <a:ext cx="75025" cy="73250"/>
            </a:xfrm>
            <a:custGeom>
              <a:avLst/>
              <a:gdLst/>
              <a:ahLst/>
              <a:cxnLst/>
              <a:rect l="l" t="t" r="r" b="b"/>
              <a:pathLst>
                <a:path w="3001" h="2930" extrusionOk="0">
                  <a:moveTo>
                    <a:pt x="452" y="1"/>
                  </a:moveTo>
                  <a:cubicBezTo>
                    <a:pt x="452" y="1"/>
                    <a:pt x="2405" y="608"/>
                    <a:pt x="3000" y="2489"/>
                  </a:cubicBezTo>
                  <a:lnTo>
                    <a:pt x="2655" y="2929"/>
                  </a:lnTo>
                  <a:cubicBezTo>
                    <a:pt x="2655" y="2929"/>
                    <a:pt x="1393" y="2846"/>
                    <a:pt x="0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2661925" y="2389400"/>
              <a:ext cx="29800" cy="16400"/>
            </a:xfrm>
            <a:custGeom>
              <a:avLst/>
              <a:gdLst/>
              <a:ahLst/>
              <a:cxnLst/>
              <a:rect l="l" t="t" r="r" b="b"/>
              <a:pathLst>
                <a:path w="1192" h="656" extrusionOk="0">
                  <a:moveTo>
                    <a:pt x="1" y="346"/>
                  </a:moveTo>
                  <a:lnTo>
                    <a:pt x="1096" y="1"/>
                  </a:lnTo>
                  <a:lnTo>
                    <a:pt x="1191" y="311"/>
                  </a:lnTo>
                  <a:lnTo>
                    <a:pt x="96" y="656"/>
                  </a:lnTo>
                  <a:close/>
                </a:path>
              </a:pathLst>
            </a:custGeom>
            <a:solidFill>
              <a:srgbClr val="FDDB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2432725" y="1884300"/>
              <a:ext cx="93800" cy="265225"/>
            </a:xfrm>
            <a:custGeom>
              <a:avLst/>
              <a:gdLst/>
              <a:ahLst/>
              <a:cxnLst/>
              <a:rect l="l" t="t" r="r" b="b"/>
              <a:pathLst>
                <a:path w="3752" h="10609" extrusionOk="0">
                  <a:moveTo>
                    <a:pt x="1" y="10287"/>
                  </a:moveTo>
                  <a:cubicBezTo>
                    <a:pt x="1" y="10287"/>
                    <a:pt x="2954" y="10609"/>
                    <a:pt x="3263" y="10287"/>
                  </a:cubicBezTo>
                  <a:lnTo>
                    <a:pt x="3561" y="9966"/>
                  </a:lnTo>
                  <a:cubicBezTo>
                    <a:pt x="3561" y="9966"/>
                    <a:pt x="3751" y="6834"/>
                    <a:pt x="3596" y="5203"/>
                  </a:cubicBezTo>
                  <a:cubicBezTo>
                    <a:pt x="3442" y="3560"/>
                    <a:pt x="2739" y="595"/>
                    <a:pt x="2739" y="595"/>
                  </a:cubicBezTo>
                  <a:cubicBezTo>
                    <a:pt x="2739" y="595"/>
                    <a:pt x="1953" y="834"/>
                    <a:pt x="691" y="0"/>
                  </a:cubicBezTo>
                  <a:cubicBezTo>
                    <a:pt x="691" y="0"/>
                    <a:pt x="1275" y="7215"/>
                    <a:pt x="1" y="10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2398800" y="1737550"/>
              <a:ext cx="128025" cy="198550"/>
            </a:xfrm>
            <a:custGeom>
              <a:avLst/>
              <a:gdLst/>
              <a:ahLst/>
              <a:cxnLst/>
              <a:rect l="l" t="t" r="r" b="b"/>
              <a:pathLst>
                <a:path w="5121" h="7942" extrusionOk="0">
                  <a:moveTo>
                    <a:pt x="1096" y="0"/>
                  </a:moveTo>
                  <a:cubicBezTo>
                    <a:pt x="1096" y="0"/>
                    <a:pt x="0" y="3810"/>
                    <a:pt x="2048" y="5870"/>
                  </a:cubicBezTo>
                  <a:cubicBezTo>
                    <a:pt x="4096" y="7942"/>
                    <a:pt x="5120" y="5168"/>
                    <a:pt x="5120" y="5168"/>
                  </a:cubicBezTo>
                  <a:lnTo>
                    <a:pt x="4775" y="4537"/>
                  </a:lnTo>
                  <a:cubicBezTo>
                    <a:pt x="4775" y="4537"/>
                    <a:pt x="4072" y="5977"/>
                    <a:pt x="2763" y="5334"/>
                  </a:cubicBezTo>
                  <a:cubicBezTo>
                    <a:pt x="1441" y="4691"/>
                    <a:pt x="1251" y="536"/>
                    <a:pt x="1251" y="536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2432725" y="1872375"/>
              <a:ext cx="25325" cy="269125"/>
            </a:xfrm>
            <a:custGeom>
              <a:avLst/>
              <a:gdLst/>
              <a:ahLst/>
              <a:cxnLst/>
              <a:rect l="l" t="t" r="r" b="b"/>
              <a:pathLst>
                <a:path w="1013" h="10765" extrusionOk="0">
                  <a:moveTo>
                    <a:pt x="1" y="10764"/>
                  </a:moveTo>
                  <a:cubicBezTo>
                    <a:pt x="1" y="10764"/>
                    <a:pt x="1013" y="7835"/>
                    <a:pt x="953" y="5382"/>
                  </a:cubicBezTo>
                  <a:cubicBezTo>
                    <a:pt x="906" y="2918"/>
                    <a:pt x="691" y="477"/>
                    <a:pt x="691" y="477"/>
                  </a:cubicBezTo>
                  <a:lnTo>
                    <a:pt x="477" y="1"/>
                  </a:lnTo>
                  <a:cubicBezTo>
                    <a:pt x="477" y="1"/>
                    <a:pt x="227" y="5573"/>
                    <a:pt x="167" y="7192"/>
                  </a:cubicBezTo>
                  <a:cubicBezTo>
                    <a:pt x="108" y="8800"/>
                    <a:pt x="1" y="10764"/>
                    <a:pt x="1" y="107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2452675" y="1928650"/>
              <a:ext cx="47050" cy="92300"/>
            </a:xfrm>
            <a:custGeom>
              <a:avLst/>
              <a:gdLst/>
              <a:ahLst/>
              <a:cxnLst/>
              <a:rect l="l" t="t" r="r" b="b"/>
              <a:pathLst>
                <a:path w="1882" h="3692" extrusionOk="0">
                  <a:moveTo>
                    <a:pt x="1608" y="0"/>
                  </a:moveTo>
                  <a:lnTo>
                    <a:pt x="1132" y="107"/>
                  </a:lnTo>
                  <a:cubicBezTo>
                    <a:pt x="1132" y="107"/>
                    <a:pt x="1" y="2417"/>
                    <a:pt x="1525" y="3691"/>
                  </a:cubicBezTo>
                  <a:lnTo>
                    <a:pt x="1882" y="3596"/>
                  </a:lnTo>
                  <a:close/>
                </a:path>
              </a:pathLst>
            </a:custGeom>
            <a:solidFill>
              <a:srgbClr val="FCA0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2453575" y="1928650"/>
              <a:ext cx="87825" cy="90200"/>
            </a:xfrm>
            <a:custGeom>
              <a:avLst/>
              <a:gdLst/>
              <a:ahLst/>
              <a:cxnLst/>
              <a:rect l="l" t="t" r="r" b="b"/>
              <a:pathLst>
                <a:path w="3513" h="3608" extrusionOk="0">
                  <a:moveTo>
                    <a:pt x="1572" y="0"/>
                  </a:moveTo>
                  <a:cubicBezTo>
                    <a:pt x="1572" y="0"/>
                    <a:pt x="0" y="2465"/>
                    <a:pt x="1846" y="3596"/>
                  </a:cubicBezTo>
                  <a:cubicBezTo>
                    <a:pt x="1846" y="3608"/>
                    <a:pt x="3513" y="1774"/>
                    <a:pt x="1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2493150" y="1959300"/>
              <a:ext cx="8675" cy="29800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" y="0"/>
                  </a:moveTo>
                  <a:lnTo>
                    <a:pt x="144" y="1191"/>
                  </a:lnTo>
                  <a:lnTo>
                    <a:pt x="346" y="1191"/>
                  </a:lnTo>
                  <a:lnTo>
                    <a:pt x="346" y="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2451475" y="2052175"/>
              <a:ext cx="45875" cy="92300"/>
            </a:xfrm>
            <a:custGeom>
              <a:avLst/>
              <a:gdLst/>
              <a:ahLst/>
              <a:cxnLst/>
              <a:rect l="l" t="t" r="r" b="b"/>
              <a:pathLst>
                <a:path w="1835" h="3692" extrusionOk="0">
                  <a:moveTo>
                    <a:pt x="1715" y="0"/>
                  </a:moveTo>
                  <a:lnTo>
                    <a:pt x="1227" y="84"/>
                  </a:lnTo>
                  <a:cubicBezTo>
                    <a:pt x="1227" y="84"/>
                    <a:pt x="1" y="2346"/>
                    <a:pt x="1477" y="3691"/>
                  </a:cubicBezTo>
                  <a:lnTo>
                    <a:pt x="1834" y="3608"/>
                  </a:lnTo>
                  <a:close/>
                </a:path>
              </a:pathLst>
            </a:custGeom>
            <a:solidFill>
              <a:srgbClr val="FCA0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2452375" y="2052175"/>
              <a:ext cx="88425" cy="90200"/>
            </a:xfrm>
            <a:custGeom>
              <a:avLst/>
              <a:gdLst/>
              <a:ahLst/>
              <a:cxnLst/>
              <a:rect l="l" t="t" r="r" b="b"/>
              <a:pathLst>
                <a:path w="3537" h="3608" extrusionOk="0">
                  <a:moveTo>
                    <a:pt x="1679" y="0"/>
                  </a:moveTo>
                  <a:cubicBezTo>
                    <a:pt x="1679" y="0"/>
                    <a:pt x="1" y="2405"/>
                    <a:pt x="1798" y="3608"/>
                  </a:cubicBezTo>
                  <a:cubicBezTo>
                    <a:pt x="1798" y="3608"/>
                    <a:pt x="3537" y="1846"/>
                    <a:pt x="1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2493150" y="2082825"/>
              <a:ext cx="8675" cy="30100"/>
            </a:xfrm>
            <a:custGeom>
              <a:avLst/>
              <a:gdLst/>
              <a:ahLst/>
              <a:cxnLst/>
              <a:rect l="l" t="t" r="r" b="b"/>
              <a:pathLst>
                <a:path w="347" h="1204" extrusionOk="0">
                  <a:moveTo>
                    <a:pt x="1" y="1"/>
                  </a:moveTo>
                  <a:lnTo>
                    <a:pt x="108" y="1191"/>
                  </a:lnTo>
                  <a:lnTo>
                    <a:pt x="298" y="1203"/>
                  </a:lnTo>
                  <a:lnTo>
                    <a:pt x="346" y="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1737100" y="1193725"/>
              <a:ext cx="131300" cy="115525"/>
            </a:xfrm>
            <a:custGeom>
              <a:avLst/>
              <a:gdLst/>
              <a:ahLst/>
              <a:cxnLst/>
              <a:rect l="l" t="t" r="r" b="b"/>
              <a:pathLst>
                <a:path w="5252" h="4621" extrusionOk="0">
                  <a:moveTo>
                    <a:pt x="5252" y="1179"/>
                  </a:moveTo>
                  <a:cubicBezTo>
                    <a:pt x="5252" y="1179"/>
                    <a:pt x="4299" y="2691"/>
                    <a:pt x="3918" y="3453"/>
                  </a:cubicBezTo>
                  <a:cubicBezTo>
                    <a:pt x="3537" y="4215"/>
                    <a:pt x="1668" y="4620"/>
                    <a:pt x="1668" y="4620"/>
                  </a:cubicBezTo>
                  <a:cubicBezTo>
                    <a:pt x="1668" y="4620"/>
                    <a:pt x="1" y="3596"/>
                    <a:pt x="1" y="3311"/>
                  </a:cubicBezTo>
                  <a:cubicBezTo>
                    <a:pt x="1" y="3013"/>
                    <a:pt x="2835" y="120"/>
                    <a:pt x="3239" y="60"/>
                  </a:cubicBezTo>
                  <a:cubicBezTo>
                    <a:pt x="3656" y="1"/>
                    <a:pt x="5252" y="1179"/>
                    <a:pt x="5252" y="1179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1718950" y="1178550"/>
              <a:ext cx="83975" cy="99450"/>
            </a:xfrm>
            <a:custGeom>
              <a:avLst/>
              <a:gdLst/>
              <a:ahLst/>
              <a:cxnLst/>
              <a:rect l="l" t="t" r="r" b="b"/>
              <a:pathLst>
                <a:path w="3359" h="3978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1810" y="751"/>
                    <a:pt x="1" y="3977"/>
                    <a:pt x="1" y="3977"/>
                  </a:cubicBezTo>
                  <a:lnTo>
                    <a:pt x="3358" y="0"/>
                  </a:ln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1642750" y="1112475"/>
              <a:ext cx="110450" cy="104800"/>
            </a:xfrm>
            <a:custGeom>
              <a:avLst/>
              <a:gdLst/>
              <a:ahLst/>
              <a:cxnLst/>
              <a:rect l="l" t="t" r="r" b="b"/>
              <a:pathLst>
                <a:path w="4418" h="4192" extrusionOk="0">
                  <a:moveTo>
                    <a:pt x="1" y="0"/>
                  </a:moveTo>
                  <a:cubicBezTo>
                    <a:pt x="524" y="1572"/>
                    <a:pt x="2418" y="2489"/>
                    <a:pt x="2418" y="2489"/>
                  </a:cubicBezTo>
                  <a:lnTo>
                    <a:pt x="4418" y="4191"/>
                  </a:lnTo>
                  <a:lnTo>
                    <a:pt x="2513" y="2322"/>
                  </a:lnTo>
                  <a:cubicBezTo>
                    <a:pt x="1167" y="2001"/>
                    <a:pt x="1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A07B"/>
                </a:gs>
                <a:gs pos="100000">
                  <a:srgbClr val="FF845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2302950" y="1667300"/>
              <a:ext cx="58975" cy="107175"/>
            </a:xfrm>
            <a:custGeom>
              <a:avLst/>
              <a:gdLst/>
              <a:ahLst/>
              <a:cxnLst/>
              <a:rect l="l" t="t" r="r" b="b"/>
              <a:pathLst>
                <a:path w="2359" h="4287" extrusionOk="0">
                  <a:moveTo>
                    <a:pt x="2358" y="12"/>
                  </a:moveTo>
                  <a:cubicBezTo>
                    <a:pt x="2358" y="12"/>
                    <a:pt x="1941" y="2846"/>
                    <a:pt x="1" y="4287"/>
                  </a:cubicBezTo>
                  <a:cubicBezTo>
                    <a:pt x="1" y="4287"/>
                    <a:pt x="1453" y="2525"/>
                    <a:pt x="1775" y="715"/>
                  </a:cubicBezTo>
                  <a:cubicBezTo>
                    <a:pt x="1775" y="715"/>
                    <a:pt x="2013" y="0"/>
                    <a:pt x="2358" y="12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2201450" y="1692300"/>
              <a:ext cx="176250" cy="282500"/>
            </a:xfrm>
            <a:custGeom>
              <a:avLst/>
              <a:gdLst/>
              <a:ahLst/>
              <a:cxnLst/>
              <a:rect l="l" t="t" r="r" b="b"/>
              <a:pathLst>
                <a:path w="7050" h="11300" extrusionOk="0">
                  <a:moveTo>
                    <a:pt x="7049" y="1"/>
                  </a:moveTo>
                  <a:cubicBezTo>
                    <a:pt x="7049" y="1"/>
                    <a:pt x="5918" y="4382"/>
                    <a:pt x="4692" y="6347"/>
                  </a:cubicBezTo>
                  <a:cubicBezTo>
                    <a:pt x="3453" y="8311"/>
                    <a:pt x="1" y="11300"/>
                    <a:pt x="1" y="11300"/>
                  </a:cubicBezTo>
                  <a:cubicBezTo>
                    <a:pt x="1" y="11300"/>
                    <a:pt x="3775" y="7192"/>
                    <a:pt x="4954" y="4823"/>
                  </a:cubicBezTo>
                  <a:cubicBezTo>
                    <a:pt x="6120" y="2465"/>
                    <a:pt x="7049" y="1"/>
                    <a:pt x="7049" y="1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2099650" y="1820300"/>
              <a:ext cx="141425" cy="156000"/>
            </a:xfrm>
            <a:custGeom>
              <a:avLst/>
              <a:gdLst/>
              <a:ahLst/>
              <a:cxnLst/>
              <a:rect l="l" t="t" r="r" b="b"/>
              <a:pathLst>
                <a:path w="5657" h="6240" extrusionOk="0">
                  <a:moveTo>
                    <a:pt x="3346" y="1024"/>
                  </a:moveTo>
                  <a:cubicBezTo>
                    <a:pt x="4168" y="810"/>
                    <a:pt x="4942" y="465"/>
                    <a:pt x="5656" y="0"/>
                  </a:cubicBezTo>
                  <a:cubicBezTo>
                    <a:pt x="5656" y="0"/>
                    <a:pt x="2977" y="4013"/>
                    <a:pt x="1" y="6239"/>
                  </a:cubicBezTo>
                  <a:cubicBezTo>
                    <a:pt x="1" y="6239"/>
                    <a:pt x="2096" y="3322"/>
                    <a:pt x="3346" y="1024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1820450" y="1989075"/>
              <a:ext cx="415850" cy="306300"/>
            </a:xfrm>
            <a:custGeom>
              <a:avLst/>
              <a:gdLst/>
              <a:ahLst/>
              <a:cxnLst/>
              <a:rect l="l" t="t" r="r" b="b"/>
              <a:pathLst>
                <a:path w="16634" h="12252" extrusionOk="0">
                  <a:moveTo>
                    <a:pt x="1" y="10180"/>
                  </a:moveTo>
                  <a:cubicBezTo>
                    <a:pt x="1" y="10180"/>
                    <a:pt x="2382" y="10430"/>
                    <a:pt x="6871" y="8311"/>
                  </a:cubicBezTo>
                  <a:cubicBezTo>
                    <a:pt x="11359" y="6191"/>
                    <a:pt x="16634" y="0"/>
                    <a:pt x="16634" y="0"/>
                  </a:cubicBezTo>
                  <a:cubicBezTo>
                    <a:pt x="16634" y="0"/>
                    <a:pt x="11776" y="6679"/>
                    <a:pt x="7144" y="9442"/>
                  </a:cubicBezTo>
                  <a:cubicBezTo>
                    <a:pt x="2501" y="12216"/>
                    <a:pt x="1798" y="12252"/>
                    <a:pt x="1798" y="12252"/>
                  </a:cubicBezTo>
                  <a:cubicBezTo>
                    <a:pt x="1798" y="12252"/>
                    <a:pt x="155" y="11275"/>
                    <a:pt x="1" y="10180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1857375" y="1412500"/>
              <a:ext cx="325950" cy="433425"/>
            </a:xfrm>
            <a:custGeom>
              <a:avLst/>
              <a:gdLst/>
              <a:ahLst/>
              <a:cxnLst/>
              <a:rect l="l" t="t" r="r" b="b"/>
              <a:pathLst>
                <a:path w="13038" h="17337" extrusionOk="0">
                  <a:moveTo>
                    <a:pt x="0" y="1"/>
                  </a:moveTo>
                  <a:cubicBezTo>
                    <a:pt x="0" y="1"/>
                    <a:pt x="1726" y="5954"/>
                    <a:pt x="5358" y="9847"/>
                  </a:cubicBezTo>
                  <a:cubicBezTo>
                    <a:pt x="8977" y="13752"/>
                    <a:pt x="13037" y="17336"/>
                    <a:pt x="13037" y="17336"/>
                  </a:cubicBezTo>
                  <a:cubicBezTo>
                    <a:pt x="13037" y="17336"/>
                    <a:pt x="1095" y="10562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2560725" y="1884300"/>
              <a:ext cx="411675" cy="625100"/>
            </a:xfrm>
            <a:custGeom>
              <a:avLst/>
              <a:gdLst/>
              <a:ahLst/>
              <a:cxnLst/>
              <a:rect l="l" t="t" r="r" b="b"/>
              <a:pathLst>
                <a:path w="16467" h="25004" extrusionOk="0">
                  <a:moveTo>
                    <a:pt x="5394" y="7656"/>
                  </a:moveTo>
                  <a:cubicBezTo>
                    <a:pt x="5394" y="7656"/>
                    <a:pt x="5537" y="16443"/>
                    <a:pt x="6989" y="18455"/>
                  </a:cubicBezTo>
                  <a:cubicBezTo>
                    <a:pt x="8430" y="20455"/>
                    <a:pt x="15431" y="21324"/>
                    <a:pt x="15431" y="21324"/>
                  </a:cubicBezTo>
                  <a:cubicBezTo>
                    <a:pt x="13633" y="21324"/>
                    <a:pt x="11847" y="21134"/>
                    <a:pt x="10109" y="20729"/>
                  </a:cubicBezTo>
                  <a:cubicBezTo>
                    <a:pt x="10109" y="20729"/>
                    <a:pt x="13776" y="23503"/>
                    <a:pt x="16467" y="25003"/>
                  </a:cubicBezTo>
                  <a:cubicBezTo>
                    <a:pt x="16467" y="25003"/>
                    <a:pt x="6989" y="20610"/>
                    <a:pt x="3930" y="17431"/>
                  </a:cubicBezTo>
                  <a:lnTo>
                    <a:pt x="0" y="0"/>
                  </a:lnTo>
                  <a:cubicBezTo>
                    <a:pt x="0" y="0"/>
                    <a:pt x="1548" y="1941"/>
                    <a:pt x="1870" y="2477"/>
                  </a:cubicBezTo>
                  <a:cubicBezTo>
                    <a:pt x="2179" y="3012"/>
                    <a:pt x="4037" y="6084"/>
                    <a:pt x="5394" y="7656"/>
                  </a:cubicBezTo>
                  <a:close/>
                </a:path>
              </a:pathLst>
            </a:custGeom>
            <a:gradFill>
              <a:gsLst>
                <a:gs pos="0">
                  <a:srgbClr val="FFF7C4"/>
                </a:gs>
                <a:gs pos="100000">
                  <a:srgbClr val="FAE2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2127625" y="1992925"/>
              <a:ext cx="445325" cy="715300"/>
            </a:xfrm>
            <a:custGeom>
              <a:avLst/>
              <a:gdLst/>
              <a:ahLst/>
              <a:cxnLst/>
              <a:rect l="l" t="t" r="r" b="b"/>
              <a:pathLst>
                <a:path w="17813" h="28612" extrusionOk="0">
                  <a:moveTo>
                    <a:pt x="16432" y="1"/>
                  </a:moveTo>
                  <a:cubicBezTo>
                    <a:pt x="16432" y="1"/>
                    <a:pt x="17658" y="9073"/>
                    <a:pt x="16015" y="13395"/>
                  </a:cubicBezTo>
                  <a:cubicBezTo>
                    <a:pt x="14360" y="17729"/>
                    <a:pt x="6704" y="25718"/>
                    <a:pt x="1" y="26337"/>
                  </a:cubicBezTo>
                  <a:cubicBezTo>
                    <a:pt x="1" y="26337"/>
                    <a:pt x="5037" y="28612"/>
                    <a:pt x="9466" y="25397"/>
                  </a:cubicBezTo>
                  <a:cubicBezTo>
                    <a:pt x="13895" y="22182"/>
                    <a:pt x="16158" y="17372"/>
                    <a:pt x="16991" y="13634"/>
                  </a:cubicBezTo>
                  <a:cubicBezTo>
                    <a:pt x="17813" y="9883"/>
                    <a:pt x="16432" y="1"/>
                    <a:pt x="164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2387775" y="2478400"/>
              <a:ext cx="195600" cy="181600"/>
            </a:xfrm>
            <a:custGeom>
              <a:avLst/>
              <a:gdLst/>
              <a:ahLst/>
              <a:cxnLst/>
              <a:rect l="l" t="t" r="r" b="b"/>
              <a:pathLst>
                <a:path w="7824" h="7264" extrusionOk="0">
                  <a:moveTo>
                    <a:pt x="7823" y="1"/>
                  </a:moveTo>
                  <a:cubicBezTo>
                    <a:pt x="7823" y="1"/>
                    <a:pt x="4918" y="3644"/>
                    <a:pt x="2549" y="5275"/>
                  </a:cubicBezTo>
                  <a:cubicBezTo>
                    <a:pt x="180" y="6918"/>
                    <a:pt x="1" y="7264"/>
                    <a:pt x="1" y="7264"/>
                  </a:cubicBezTo>
                  <a:cubicBezTo>
                    <a:pt x="1" y="7264"/>
                    <a:pt x="2727" y="6823"/>
                    <a:pt x="4656" y="4775"/>
                  </a:cubicBezTo>
                  <a:cubicBezTo>
                    <a:pt x="6585" y="2727"/>
                    <a:pt x="7347" y="787"/>
                    <a:pt x="7347" y="7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1800225" y="2506100"/>
              <a:ext cx="948950" cy="505425"/>
            </a:xfrm>
            <a:custGeom>
              <a:avLst/>
              <a:gdLst/>
              <a:ahLst/>
              <a:cxnLst/>
              <a:rect l="l" t="t" r="r" b="b"/>
              <a:pathLst>
                <a:path w="37958" h="20217" extrusionOk="0">
                  <a:moveTo>
                    <a:pt x="32766" y="4048"/>
                  </a:moveTo>
                  <a:cubicBezTo>
                    <a:pt x="30182" y="3358"/>
                    <a:pt x="31671" y="941"/>
                    <a:pt x="31671" y="941"/>
                  </a:cubicBezTo>
                  <a:lnTo>
                    <a:pt x="32028" y="0"/>
                  </a:lnTo>
                  <a:cubicBezTo>
                    <a:pt x="32028" y="0"/>
                    <a:pt x="28944" y="4203"/>
                    <a:pt x="27420" y="5596"/>
                  </a:cubicBezTo>
                  <a:cubicBezTo>
                    <a:pt x="25896" y="6989"/>
                    <a:pt x="20872" y="7727"/>
                    <a:pt x="17431" y="9406"/>
                  </a:cubicBezTo>
                  <a:cubicBezTo>
                    <a:pt x="13990" y="11085"/>
                    <a:pt x="5810" y="8096"/>
                    <a:pt x="5810" y="8096"/>
                  </a:cubicBezTo>
                  <a:cubicBezTo>
                    <a:pt x="5810" y="8096"/>
                    <a:pt x="6322" y="8346"/>
                    <a:pt x="7132" y="8704"/>
                  </a:cubicBezTo>
                  <a:cubicBezTo>
                    <a:pt x="6084" y="9454"/>
                    <a:pt x="214" y="13716"/>
                    <a:pt x="107" y="15133"/>
                  </a:cubicBezTo>
                  <a:cubicBezTo>
                    <a:pt x="0" y="16693"/>
                    <a:pt x="3786" y="15574"/>
                    <a:pt x="6144" y="13800"/>
                  </a:cubicBezTo>
                  <a:cubicBezTo>
                    <a:pt x="7584" y="12692"/>
                    <a:pt x="8739" y="11263"/>
                    <a:pt x="9537" y="9620"/>
                  </a:cubicBezTo>
                  <a:lnTo>
                    <a:pt x="9537" y="9620"/>
                  </a:lnTo>
                  <a:cubicBezTo>
                    <a:pt x="10013" y="9775"/>
                    <a:pt x="10513" y="9930"/>
                    <a:pt x="11037" y="10073"/>
                  </a:cubicBezTo>
                  <a:lnTo>
                    <a:pt x="11025" y="10073"/>
                  </a:lnTo>
                  <a:cubicBezTo>
                    <a:pt x="11025" y="10073"/>
                    <a:pt x="8251" y="19241"/>
                    <a:pt x="7941" y="20217"/>
                  </a:cubicBezTo>
                  <a:cubicBezTo>
                    <a:pt x="7941" y="20217"/>
                    <a:pt x="11656" y="13561"/>
                    <a:pt x="12787" y="10478"/>
                  </a:cubicBezTo>
                  <a:lnTo>
                    <a:pt x="12787" y="10478"/>
                  </a:lnTo>
                  <a:cubicBezTo>
                    <a:pt x="13728" y="10656"/>
                    <a:pt x="14680" y="10716"/>
                    <a:pt x="15645" y="10656"/>
                  </a:cubicBezTo>
                  <a:cubicBezTo>
                    <a:pt x="15859" y="10644"/>
                    <a:pt x="16062" y="10621"/>
                    <a:pt x="16276" y="10585"/>
                  </a:cubicBezTo>
                  <a:lnTo>
                    <a:pt x="16014" y="10680"/>
                  </a:lnTo>
                  <a:cubicBezTo>
                    <a:pt x="16014" y="10680"/>
                    <a:pt x="17526" y="19753"/>
                    <a:pt x="20872" y="19169"/>
                  </a:cubicBezTo>
                  <a:cubicBezTo>
                    <a:pt x="24217" y="18574"/>
                    <a:pt x="24884" y="13347"/>
                    <a:pt x="25777" y="12573"/>
                  </a:cubicBezTo>
                  <a:cubicBezTo>
                    <a:pt x="26670" y="11787"/>
                    <a:pt x="22003" y="8418"/>
                    <a:pt x="22003" y="8418"/>
                  </a:cubicBezTo>
                  <a:cubicBezTo>
                    <a:pt x="23324" y="7715"/>
                    <a:pt x="24491" y="7096"/>
                    <a:pt x="25515" y="6953"/>
                  </a:cubicBezTo>
                  <a:cubicBezTo>
                    <a:pt x="27932" y="6608"/>
                    <a:pt x="31778" y="10347"/>
                    <a:pt x="34862" y="9680"/>
                  </a:cubicBezTo>
                  <a:cubicBezTo>
                    <a:pt x="37957" y="9025"/>
                    <a:pt x="35350" y="4763"/>
                    <a:pt x="32766" y="404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2139550" y="2313500"/>
              <a:ext cx="393225" cy="354850"/>
            </a:xfrm>
            <a:custGeom>
              <a:avLst/>
              <a:gdLst/>
              <a:ahLst/>
              <a:cxnLst/>
              <a:rect l="l" t="t" r="r" b="b"/>
              <a:pathLst>
                <a:path w="15729" h="14194" extrusionOk="0">
                  <a:moveTo>
                    <a:pt x="2060" y="14193"/>
                  </a:moveTo>
                  <a:cubicBezTo>
                    <a:pt x="929" y="13967"/>
                    <a:pt x="4691" y="12610"/>
                    <a:pt x="8894" y="9764"/>
                  </a:cubicBezTo>
                  <a:cubicBezTo>
                    <a:pt x="13109" y="6918"/>
                    <a:pt x="15728" y="1"/>
                    <a:pt x="15728" y="1"/>
                  </a:cubicBezTo>
                  <a:cubicBezTo>
                    <a:pt x="15728" y="1"/>
                    <a:pt x="13216" y="5799"/>
                    <a:pt x="8144" y="9312"/>
                  </a:cubicBezTo>
                  <a:cubicBezTo>
                    <a:pt x="3060" y="12812"/>
                    <a:pt x="0" y="13217"/>
                    <a:pt x="0" y="13455"/>
                  </a:cubicBezTo>
                  <a:cubicBezTo>
                    <a:pt x="0" y="13705"/>
                    <a:pt x="2060" y="14193"/>
                    <a:pt x="2060" y="1419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3020300" y="2365300"/>
              <a:ext cx="36950" cy="67300"/>
            </a:xfrm>
            <a:custGeom>
              <a:avLst/>
              <a:gdLst/>
              <a:ahLst/>
              <a:cxnLst/>
              <a:rect l="l" t="t" r="r" b="b"/>
              <a:pathLst>
                <a:path w="1478" h="2692" extrusionOk="0">
                  <a:moveTo>
                    <a:pt x="1477" y="655"/>
                  </a:moveTo>
                  <a:lnTo>
                    <a:pt x="275" y="2691"/>
                  </a:lnTo>
                  <a:lnTo>
                    <a:pt x="1" y="2548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BD4A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687225" y="3541350"/>
              <a:ext cx="86350" cy="18475"/>
            </a:xfrm>
            <a:custGeom>
              <a:avLst/>
              <a:gdLst/>
              <a:ahLst/>
              <a:cxnLst/>
              <a:rect l="l" t="t" r="r" b="b"/>
              <a:pathLst>
                <a:path w="3454" h="739" extrusionOk="0">
                  <a:moveTo>
                    <a:pt x="3453" y="0"/>
                  </a:moveTo>
                  <a:lnTo>
                    <a:pt x="1" y="274"/>
                  </a:lnTo>
                  <a:lnTo>
                    <a:pt x="751" y="738"/>
                  </a:lnTo>
                  <a:lnTo>
                    <a:pt x="3453" y="0"/>
                  </a:lnTo>
                  <a:close/>
                </a:path>
              </a:pathLst>
            </a:custGeom>
            <a:gradFill>
              <a:gsLst>
                <a:gs pos="0">
                  <a:srgbClr val="FDD3BE"/>
                </a:gs>
                <a:gs pos="100000">
                  <a:srgbClr val="FDD3BE">
                    <a:alpha val="5490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761050" y="3491625"/>
              <a:ext cx="55675" cy="31575"/>
            </a:xfrm>
            <a:custGeom>
              <a:avLst/>
              <a:gdLst/>
              <a:ahLst/>
              <a:cxnLst/>
              <a:rect l="l" t="t" r="r" b="b"/>
              <a:pathLst>
                <a:path w="2227" h="1263" extrusionOk="0">
                  <a:moveTo>
                    <a:pt x="2227" y="1"/>
                  </a:moveTo>
                  <a:lnTo>
                    <a:pt x="0" y="1263"/>
                  </a:lnTo>
                  <a:lnTo>
                    <a:pt x="1977" y="584"/>
                  </a:lnTo>
                  <a:lnTo>
                    <a:pt x="2227" y="1"/>
                  </a:lnTo>
                  <a:close/>
                </a:path>
              </a:pathLst>
            </a:custGeom>
            <a:gradFill>
              <a:gsLst>
                <a:gs pos="0">
                  <a:srgbClr val="FDD3BE"/>
                </a:gs>
                <a:gs pos="100000">
                  <a:srgbClr val="FDD3BE">
                    <a:alpha val="5490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1555550" y="3514550"/>
              <a:ext cx="57750" cy="26825"/>
            </a:xfrm>
            <a:custGeom>
              <a:avLst/>
              <a:gdLst/>
              <a:ahLst/>
              <a:cxnLst/>
              <a:rect l="l" t="t" r="r" b="b"/>
              <a:pathLst>
                <a:path w="2310" h="1073" extrusionOk="0">
                  <a:moveTo>
                    <a:pt x="0" y="0"/>
                  </a:moveTo>
                  <a:lnTo>
                    <a:pt x="560" y="786"/>
                  </a:lnTo>
                  <a:lnTo>
                    <a:pt x="2310" y="107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D3BE"/>
                </a:gs>
                <a:gs pos="100000">
                  <a:srgbClr val="FDD3BE">
                    <a:alpha val="5490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1622800" y="3520200"/>
              <a:ext cx="60150" cy="21175"/>
            </a:xfrm>
            <a:custGeom>
              <a:avLst/>
              <a:gdLst/>
              <a:ahLst/>
              <a:cxnLst/>
              <a:rect l="l" t="t" r="r" b="b"/>
              <a:pathLst>
                <a:path w="2406" h="847" extrusionOk="0">
                  <a:moveTo>
                    <a:pt x="2406" y="1"/>
                  </a:moveTo>
                  <a:lnTo>
                    <a:pt x="1" y="310"/>
                  </a:lnTo>
                  <a:lnTo>
                    <a:pt x="1918" y="846"/>
                  </a:lnTo>
                  <a:lnTo>
                    <a:pt x="2406" y="1"/>
                  </a:lnTo>
                  <a:close/>
                </a:path>
              </a:pathLst>
            </a:custGeom>
            <a:gradFill>
              <a:gsLst>
                <a:gs pos="0">
                  <a:srgbClr val="FDD3BE"/>
                </a:gs>
                <a:gs pos="100000">
                  <a:srgbClr val="FDD3BE">
                    <a:alpha val="5490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1769550" y="2990375"/>
              <a:ext cx="181000" cy="81000"/>
            </a:xfrm>
            <a:custGeom>
              <a:avLst/>
              <a:gdLst/>
              <a:ahLst/>
              <a:cxnLst/>
              <a:rect l="l" t="t" r="r" b="b"/>
              <a:pathLst>
                <a:path w="7240" h="3240" extrusionOk="0">
                  <a:moveTo>
                    <a:pt x="846" y="1"/>
                  </a:moveTo>
                  <a:lnTo>
                    <a:pt x="1" y="1417"/>
                  </a:lnTo>
                  <a:cubicBezTo>
                    <a:pt x="1" y="1417"/>
                    <a:pt x="296" y="1383"/>
                    <a:pt x="777" y="1383"/>
                  </a:cubicBezTo>
                  <a:cubicBezTo>
                    <a:pt x="2012" y="1383"/>
                    <a:pt x="4467" y="1611"/>
                    <a:pt x="6275" y="3239"/>
                  </a:cubicBezTo>
                  <a:lnTo>
                    <a:pt x="7240" y="2215"/>
                  </a:lnTo>
                  <a:cubicBezTo>
                    <a:pt x="5263" y="1084"/>
                    <a:pt x="3096" y="334"/>
                    <a:pt x="846" y="1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2647650" y="3030850"/>
              <a:ext cx="82775" cy="57475"/>
            </a:xfrm>
            <a:custGeom>
              <a:avLst/>
              <a:gdLst/>
              <a:ahLst/>
              <a:cxnLst/>
              <a:rect l="l" t="t" r="r" b="b"/>
              <a:pathLst>
                <a:path w="3311" h="2299" extrusionOk="0">
                  <a:moveTo>
                    <a:pt x="0" y="1"/>
                  </a:moveTo>
                  <a:cubicBezTo>
                    <a:pt x="0" y="1"/>
                    <a:pt x="1048" y="2299"/>
                    <a:pt x="3310" y="2299"/>
                  </a:cubicBezTo>
                  <a:cubicBezTo>
                    <a:pt x="3310" y="2299"/>
                    <a:pt x="988" y="31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DD3BE"/>
                </a:gs>
                <a:gs pos="100000">
                  <a:srgbClr val="FDD3BE">
                    <a:alpha val="5490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1792175" y="3104675"/>
              <a:ext cx="88425" cy="62525"/>
            </a:xfrm>
            <a:custGeom>
              <a:avLst/>
              <a:gdLst/>
              <a:ahLst/>
              <a:cxnLst/>
              <a:rect l="l" t="t" r="r" b="b"/>
              <a:pathLst>
                <a:path w="3537" h="2501" extrusionOk="0">
                  <a:moveTo>
                    <a:pt x="1" y="917"/>
                  </a:moveTo>
                  <a:cubicBezTo>
                    <a:pt x="1" y="917"/>
                    <a:pt x="2001" y="620"/>
                    <a:pt x="3537" y="24"/>
                  </a:cubicBezTo>
                  <a:cubicBezTo>
                    <a:pt x="3537" y="1"/>
                    <a:pt x="2013" y="2501"/>
                    <a:pt x="1" y="917"/>
                  </a:cubicBezTo>
                  <a:close/>
                </a:path>
              </a:pathLst>
            </a:custGeom>
            <a:gradFill>
              <a:gsLst>
                <a:gs pos="0">
                  <a:srgbClr val="FDD3BE"/>
                </a:gs>
                <a:gs pos="100000">
                  <a:srgbClr val="FDD3BE">
                    <a:alpha val="5490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350275" y="2715950"/>
              <a:ext cx="101225" cy="209275"/>
            </a:xfrm>
            <a:custGeom>
              <a:avLst/>
              <a:gdLst/>
              <a:ahLst/>
              <a:cxnLst/>
              <a:rect l="l" t="t" r="r" b="b"/>
              <a:pathLst>
                <a:path w="4049" h="8371" extrusionOk="0">
                  <a:moveTo>
                    <a:pt x="1" y="0"/>
                  </a:moveTo>
                  <a:cubicBezTo>
                    <a:pt x="1" y="0"/>
                    <a:pt x="3168" y="1893"/>
                    <a:pt x="3608" y="3239"/>
                  </a:cubicBezTo>
                  <a:cubicBezTo>
                    <a:pt x="4049" y="4596"/>
                    <a:pt x="1799" y="8370"/>
                    <a:pt x="1799" y="8370"/>
                  </a:cubicBezTo>
                  <a:cubicBezTo>
                    <a:pt x="1799" y="8370"/>
                    <a:pt x="2049" y="4441"/>
                    <a:pt x="1501" y="3155"/>
                  </a:cubicBezTo>
                  <a:cubicBezTo>
                    <a:pt x="965" y="1857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1795150" y="2723375"/>
              <a:ext cx="183375" cy="193200"/>
            </a:xfrm>
            <a:custGeom>
              <a:avLst/>
              <a:gdLst/>
              <a:ahLst/>
              <a:cxnLst/>
              <a:rect l="l" t="t" r="r" b="b"/>
              <a:pathLst>
                <a:path w="7335" h="7728" extrusionOk="0">
                  <a:moveTo>
                    <a:pt x="7335" y="1"/>
                  </a:moveTo>
                  <a:cubicBezTo>
                    <a:pt x="7335" y="1"/>
                    <a:pt x="632" y="5156"/>
                    <a:pt x="310" y="6442"/>
                  </a:cubicBezTo>
                  <a:cubicBezTo>
                    <a:pt x="1" y="7728"/>
                    <a:pt x="5120" y="5704"/>
                    <a:pt x="733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2596150" y="3189800"/>
              <a:ext cx="126225" cy="343825"/>
            </a:xfrm>
            <a:custGeom>
              <a:avLst/>
              <a:gdLst/>
              <a:ahLst/>
              <a:cxnLst/>
              <a:rect l="l" t="t" r="r" b="b"/>
              <a:pathLst>
                <a:path w="5049" h="13753" extrusionOk="0">
                  <a:moveTo>
                    <a:pt x="262" y="1"/>
                  </a:moveTo>
                  <a:cubicBezTo>
                    <a:pt x="262" y="1"/>
                    <a:pt x="596" y="8871"/>
                    <a:pt x="5049" y="13526"/>
                  </a:cubicBezTo>
                  <a:lnTo>
                    <a:pt x="4394" y="13752"/>
                  </a:lnTo>
                  <a:cubicBezTo>
                    <a:pt x="4394" y="13752"/>
                    <a:pt x="0" y="7180"/>
                    <a:pt x="262" y="1"/>
                  </a:cubicBezTo>
                  <a:close/>
                </a:path>
              </a:pathLst>
            </a:custGeom>
            <a:solidFill>
              <a:srgbClr val="FDD3BE">
                <a:alpha val="54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1673125" y="3254400"/>
              <a:ext cx="143475" cy="254225"/>
            </a:xfrm>
            <a:custGeom>
              <a:avLst/>
              <a:gdLst/>
              <a:ahLst/>
              <a:cxnLst/>
              <a:rect l="l" t="t" r="r" b="b"/>
              <a:pathLst>
                <a:path w="5739" h="10169" extrusionOk="0">
                  <a:moveTo>
                    <a:pt x="0" y="10168"/>
                  </a:moveTo>
                  <a:cubicBezTo>
                    <a:pt x="0" y="10168"/>
                    <a:pt x="631" y="6668"/>
                    <a:pt x="2155" y="4906"/>
                  </a:cubicBezTo>
                  <a:cubicBezTo>
                    <a:pt x="3679" y="3156"/>
                    <a:pt x="5739" y="0"/>
                    <a:pt x="5739" y="0"/>
                  </a:cubicBezTo>
                  <a:cubicBezTo>
                    <a:pt x="5739" y="0"/>
                    <a:pt x="4262" y="2751"/>
                    <a:pt x="2869" y="4537"/>
                  </a:cubicBezTo>
                  <a:cubicBezTo>
                    <a:pt x="1476" y="6335"/>
                    <a:pt x="107" y="9645"/>
                    <a:pt x="0" y="10168"/>
                  </a:cubicBezTo>
                  <a:close/>
                </a:path>
              </a:pathLst>
            </a:custGeom>
            <a:solidFill>
              <a:srgbClr val="FDD3BE">
                <a:alpha val="54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1760025" y="3073425"/>
              <a:ext cx="32175" cy="94675"/>
            </a:xfrm>
            <a:custGeom>
              <a:avLst/>
              <a:gdLst/>
              <a:ahLst/>
              <a:cxnLst/>
              <a:rect l="l" t="t" r="r" b="b"/>
              <a:pathLst>
                <a:path w="1287" h="3787" extrusionOk="0">
                  <a:moveTo>
                    <a:pt x="382" y="0"/>
                  </a:moveTo>
                  <a:cubicBezTo>
                    <a:pt x="382" y="0"/>
                    <a:pt x="1" y="2572"/>
                    <a:pt x="1287" y="3787"/>
                  </a:cubicBezTo>
                  <a:cubicBezTo>
                    <a:pt x="1287" y="3787"/>
                    <a:pt x="382" y="1905"/>
                    <a:pt x="382" y="0"/>
                  </a:cubicBezTo>
                  <a:close/>
                </a:path>
              </a:pathLst>
            </a:custGeom>
            <a:gradFill>
              <a:gsLst>
                <a:gs pos="0">
                  <a:srgbClr val="FDD3BE"/>
                </a:gs>
                <a:gs pos="100000">
                  <a:srgbClr val="FDD3BE">
                    <a:alpha val="5490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2044000" y="1948875"/>
              <a:ext cx="333700" cy="686425"/>
            </a:xfrm>
            <a:custGeom>
              <a:avLst/>
              <a:gdLst/>
              <a:ahLst/>
              <a:cxnLst/>
              <a:rect l="l" t="t" r="r" b="b"/>
              <a:pathLst>
                <a:path w="13348" h="27457" extrusionOk="0">
                  <a:moveTo>
                    <a:pt x="13347" y="1"/>
                  </a:moveTo>
                  <a:cubicBezTo>
                    <a:pt x="13347" y="1"/>
                    <a:pt x="8894" y="20110"/>
                    <a:pt x="0" y="27457"/>
                  </a:cubicBezTo>
                  <a:cubicBezTo>
                    <a:pt x="0" y="27457"/>
                    <a:pt x="9585" y="13836"/>
                    <a:pt x="133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003A">
                    <a:alpha val="67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1856775" y="1263375"/>
              <a:ext cx="120575" cy="180100"/>
            </a:xfrm>
            <a:custGeom>
              <a:avLst/>
              <a:gdLst/>
              <a:ahLst/>
              <a:cxnLst/>
              <a:rect l="l" t="t" r="r" b="b"/>
              <a:pathLst>
                <a:path w="4823" h="7204" extrusionOk="0">
                  <a:moveTo>
                    <a:pt x="167" y="7204"/>
                  </a:moveTo>
                  <a:cubicBezTo>
                    <a:pt x="167" y="7204"/>
                    <a:pt x="3310" y="6585"/>
                    <a:pt x="4822" y="2049"/>
                  </a:cubicBezTo>
                  <a:lnTo>
                    <a:pt x="3155" y="1"/>
                  </a:lnTo>
                  <a:cubicBezTo>
                    <a:pt x="3155" y="1"/>
                    <a:pt x="2227" y="3632"/>
                    <a:pt x="0" y="5466"/>
                  </a:cubicBezTo>
                  <a:close/>
                </a:path>
              </a:pathLst>
            </a:custGeom>
            <a:solidFill>
              <a:srgbClr val="FF21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2946475" y="2322725"/>
              <a:ext cx="113750" cy="198275"/>
            </a:xfrm>
            <a:custGeom>
              <a:avLst/>
              <a:gdLst/>
              <a:ahLst/>
              <a:cxnLst/>
              <a:rect l="l" t="t" r="r" b="b"/>
              <a:pathLst>
                <a:path w="4550" h="7931" extrusionOk="0">
                  <a:moveTo>
                    <a:pt x="2477" y="1"/>
                  </a:moveTo>
                  <a:cubicBezTo>
                    <a:pt x="2477" y="1"/>
                    <a:pt x="1394" y="5275"/>
                    <a:pt x="1" y="6978"/>
                  </a:cubicBezTo>
                  <a:lnTo>
                    <a:pt x="2085" y="7931"/>
                  </a:lnTo>
                  <a:cubicBezTo>
                    <a:pt x="2085" y="7931"/>
                    <a:pt x="3680" y="3787"/>
                    <a:pt x="4549" y="1382"/>
                  </a:cubicBezTo>
                  <a:close/>
                </a:path>
              </a:pathLst>
            </a:custGeom>
            <a:solidFill>
              <a:srgbClr val="DC00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2672650" y="3624975"/>
              <a:ext cx="277425" cy="122950"/>
            </a:xfrm>
            <a:custGeom>
              <a:avLst/>
              <a:gdLst/>
              <a:ahLst/>
              <a:cxnLst/>
              <a:rect l="l" t="t" r="r" b="b"/>
              <a:pathLst>
                <a:path w="11097" h="4918" extrusionOk="0">
                  <a:moveTo>
                    <a:pt x="48" y="4918"/>
                  </a:moveTo>
                  <a:cubicBezTo>
                    <a:pt x="48" y="4918"/>
                    <a:pt x="0" y="1156"/>
                    <a:pt x="1369" y="584"/>
                  </a:cubicBezTo>
                  <a:cubicBezTo>
                    <a:pt x="2739" y="1"/>
                    <a:pt x="11097" y="4918"/>
                    <a:pt x="11097" y="4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2333900" y="1523525"/>
              <a:ext cx="35150" cy="35150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1406" y="703"/>
                  </a:moveTo>
                  <a:cubicBezTo>
                    <a:pt x="1406" y="1096"/>
                    <a:pt x="1096" y="1406"/>
                    <a:pt x="703" y="1406"/>
                  </a:cubicBezTo>
                  <a:cubicBezTo>
                    <a:pt x="310" y="1406"/>
                    <a:pt x="1" y="1096"/>
                    <a:pt x="1" y="703"/>
                  </a:cubicBezTo>
                  <a:cubicBezTo>
                    <a:pt x="1" y="310"/>
                    <a:pt x="310" y="1"/>
                    <a:pt x="703" y="1"/>
                  </a:cubicBezTo>
                  <a:cubicBezTo>
                    <a:pt x="1096" y="1"/>
                    <a:pt x="1406" y="310"/>
                    <a:pt x="1406" y="7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2740500" y="1786950"/>
              <a:ext cx="35150" cy="35150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1406" y="703"/>
                  </a:moveTo>
                  <a:cubicBezTo>
                    <a:pt x="1406" y="1096"/>
                    <a:pt x="1084" y="1406"/>
                    <a:pt x="703" y="1406"/>
                  </a:cubicBezTo>
                  <a:cubicBezTo>
                    <a:pt x="310" y="1406"/>
                    <a:pt x="1" y="1096"/>
                    <a:pt x="1" y="703"/>
                  </a:cubicBezTo>
                  <a:cubicBezTo>
                    <a:pt x="1" y="322"/>
                    <a:pt x="310" y="1"/>
                    <a:pt x="703" y="1"/>
                  </a:cubicBezTo>
                  <a:cubicBezTo>
                    <a:pt x="1084" y="1"/>
                    <a:pt x="1406" y="322"/>
                    <a:pt x="1406" y="7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2007075" y="2636775"/>
              <a:ext cx="895375" cy="396800"/>
            </a:xfrm>
            <a:custGeom>
              <a:avLst/>
              <a:gdLst/>
              <a:ahLst/>
              <a:cxnLst/>
              <a:rect l="l" t="t" r="r" b="b"/>
              <a:pathLst>
                <a:path w="35815" h="15872" extrusionOk="0">
                  <a:moveTo>
                    <a:pt x="35803" y="0"/>
                  </a:moveTo>
                  <a:cubicBezTo>
                    <a:pt x="34053" y="0"/>
                    <a:pt x="31981" y="2596"/>
                    <a:pt x="30326" y="4679"/>
                  </a:cubicBezTo>
                  <a:cubicBezTo>
                    <a:pt x="29362" y="5894"/>
                    <a:pt x="28540" y="6941"/>
                    <a:pt x="27945" y="7287"/>
                  </a:cubicBezTo>
                  <a:cubicBezTo>
                    <a:pt x="27710" y="7425"/>
                    <a:pt x="27375" y="7482"/>
                    <a:pt x="26971" y="7482"/>
                  </a:cubicBezTo>
                  <a:cubicBezTo>
                    <a:pt x="26124" y="7482"/>
                    <a:pt x="24970" y="7235"/>
                    <a:pt x="23778" y="6977"/>
                  </a:cubicBezTo>
                  <a:cubicBezTo>
                    <a:pt x="22484" y="6698"/>
                    <a:pt x="21159" y="6414"/>
                    <a:pt x="20088" y="6414"/>
                  </a:cubicBezTo>
                  <a:cubicBezTo>
                    <a:pt x="19423" y="6414"/>
                    <a:pt x="18857" y="6523"/>
                    <a:pt x="18456" y="6810"/>
                  </a:cubicBezTo>
                  <a:cubicBezTo>
                    <a:pt x="17705" y="7346"/>
                    <a:pt x="16991" y="8680"/>
                    <a:pt x="16170" y="10216"/>
                  </a:cubicBezTo>
                  <a:cubicBezTo>
                    <a:pt x="14919" y="12573"/>
                    <a:pt x="13491" y="15252"/>
                    <a:pt x="11550" y="15609"/>
                  </a:cubicBezTo>
                  <a:cubicBezTo>
                    <a:pt x="11169" y="15677"/>
                    <a:pt x="10736" y="15707"/>
                    <a:pt x="10267" y="15707"/>
                  </a:cubicBezTo>
                  <a:cubicBezTo>
                    <a:pt x="8343" y="15707"/>
                    <a:pt x="5802" y="15209"/>
                    <a:pt x="3668" y="14788"/>
                  </a:cubicBezTo>
                  <a:cubicBezTo>
                    <a:pt x="2175" y="14491"/>
                    <a:pt x="945" y="14256"/>
                    <a:pt x="281" y="14256"/>
                  </a:cubicBezTo>
                  <a:cubicBezTo>
                    <a:pt x="172" y="14256"/>
                    <a:pt x="78" y="14262"/>
                    <a:pt x="1" y="14276"/>
                  </a:cubicBezTo>
                  <a:lnTo>
                    <a:pt x="25" y="14442"/>
                  </a:lnTo>
                  <a:cubicBezTo>
                    <a:pt x="94" y="14430"/>
                    <a:pt x="180" y="14424"/>
                    <a:pt x="280" y="14424"/>
                  </a:cubicBezTo>
                  <a:cubicBezTo>
                    <a:pt x="933" y="14424"/>
                    <a:pt x="2199" y="14676"/>
                    <a:pt x="3644" y="14954"/>
                  </a:cubicBezTo>
                  <a:cubicBezTo>
                    <a:pt x="5763" y="15371"/>
                    <a:pt x="8311" y="15871"/>
                    <a:pt x="10252" y="15871"/>
                  </a:cubicBezTo>
                  <a:cubicBezTo>
                    <a:pt x="10693" y="15871"/>
                    <a:pt x="11145" y="15835"/>
                    <a:pt x="11586" y="15764"/>
                  </a:cubicBezTo>
                  <a:cubicBezTo>
                    <a:pt x="13598" y="15395"/>
                    <a:pt x="15038" y="12680"/>
                    <a:pt x="16324" y="10287"/>
                  </a:cubicBezTo>
                  <a:cubicBezTo>
                    <a:pt x="17098" y="8823"/>
                    <a:pt x="17825" y="7453"/>
                    <a:pt x="18551" y="6929"/>
                  </a:cubicBezTo>
                  <a:cubicBezTo>
                    <a:pt x="18920" y="6663"/>
                    <a:pt x="19450" y="6560"/>
                    <a:pt x="20077" y="6560"/>
                  </a:cubicBezTo>
                  <a:cubicBezTo>
                    <a:pt x="21128" y="6560"/>
                    <a:pt x="22451" y="6848"/>
                    <a:pt x="23742" y="7132"/>
                  </a:cubicBezTo>
                  <a:cubicBezTo>
                    <a:pt x="24943" y="7394"/>
                    <a:pt x="26101" y="7641"/>
                    <a:pt x="26975" y="7641"/>
                  </a:cubicBezTo>
                  <a:cubicBezTo>
                    <a:pt x="27410" y="7641"/>
                    <a:pt x="27775" y="7580"/>
                    <a:pt x="28040" y="7430"/>
                  </a:cubicBezTo>
                  <a:cubicBezTo>
                    <a:pt x="28659" y="7072"/>
                    <a:pt x="29493" y="6013"/>
                    <a:pt x="30457" y="4774"/>
                  </a:cubicBezTo>
                  <a:cubicBezTo>
                    <a:pt x="32088" y="2727"/>
                    <a:pt x="34124" y="167"/>
                    <a:pt x="35803" y="167"/>
                  </a:cubicBezTo>
                  <a:lnTo>
                    <a:pt x="35815" y="167"/>
                  </a:lnTo>
                  <a:lnTo>
                    <a:pt x="3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1651975" y="2945575"/>
              <a:ext cx="373300" cy="115975"/>
            </a:xfrm>
            <a:custGeom>
              <a:avLst/>
              <a:gdLst/>
              <a:ahLst/>
              <a:cxnLst/>
              <a:rect l="l" t="t" r="r" b="b"/>
              <a:pathLst>
                <a:path w="14932" h="4639" extrusionOk="0">
                  <a:moveTo>
                    <a:pt x="2528" y="1"/>
                  </a:moveTo>
                  <a:cubicBezTo>
                    <a:pt x="1018" y="1"/>
                    <a:pt x="21" y="321"/>
                    <a:pt x="1" y="328"/>
                  </a:cubicBezTo>
                  <a:lnTo>
                    <a:pt x="60" y="483"/>
                  </a:lnTo>
                  <a:cubicBezTo>
                    <a:pt x="74" y="476"/>
                    <a:pt x="1045" y="160"/>
                    <a:pt x="2524" y="160"/>
                  </a:cubicBezTo>
                  <a:cubicBezTo>
                    <a:pt x="3641" y="160"/>
                    <a:pt x="5048" y="341"/>
                    <a:pt x="6549" y="971"/>
                  </a:cubicBezTo>
                  <a:cubicBezTo>
                    <a:pt x="8192" y="1662"/>
                    <a:pt x="9919" y="2447"/>
                    <a:pt x="11431" y="3150"/>
                  </a:cubicBezTo>
                  <a:cubicBezTo>
                    <a:pt x="13157" y="3948"/>
                    <a:pt x="14514" y="4579"/>
                    <a:pt x="14907" y="4638"/>
                  </a:cubicBezTo>
                  <a:lnTo>
                    <a:pt x="14931" y="4483"/>
                  </a:lnTo>
                  <a:cubicBezTo>
                    <a:pt x="14562" y="4424"/>
                    <a:pt x="13217" y="3793"/>
                    <a:pt x="11502" y="3007"/>
                  </a:cubicBezTo>
                  <a:cubicBezTo>
                    <a:pt x="9978" y="2305"/>
                    <a:pt x="8264" y="1507"/>
                    <a:pt x="6609" y="816"/>
                  </a:cubicBezTo>
                  <a:cubicBezTo>
                    <a:pt x="5090" y="182"/>
                    <a:pt x="3664" y="1"/>
                    <a:pt x="2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8"/>
          <p:cNvGrpSpPr/>
          <p:nvPr/>
        </p:nvGrpSpPr>
        <p:grpSpPr>
          <a:xfrm>
            <a:off x="59715" y="2401534"/>
            <a:ext cx="2864868" cy="4456273"/>
            <a:chOff x="44786" y="1801150"/>
            <a:chExt cx="2148651" cy="3342205"/>
          </a:xfrm>
        </p:grpSpPr>
        <p:sp>
          <p:nvSpPr>
            <p:cNvPr id="667" name="Google Shape;667;p28"/>
            <p:cNvSpPr/>
            <p:nvPr/>
          </p:nvSpPr>
          <p:spPr>
            <a:xfrm>
              <a:off x="44786" y="2383694"/>
              <a:ext cx="959017" cy="1111274"/>
            </a:xfrm>
            <a:custGeom>
              <a:avLst/>
              <a:gdLst/>
              <a:ahLst/>
              <a:cxnLst/>
              <a:rect l="l" t="t" r="r" b="b"/>
              <a:pathLst>
                <a:path w="28873" h="33457" extrusionOk="0">
                  <a:moveTo>
                    <a:pt x="26992" y="11037"/>
                  </a:moveTo>
                  <a:cubicBezTo>
                    <a:pt x="28873" y="17966"/>
                    <a:pt x="26015" y="29706"/>
                    <a:pt x="19074" y="31575"/>
                  </a:cubicBezTo>
                  <a:cubicBezTo>
                    <a:pt x="12144" y="33456"/>
                    <a:pt x="3751" y="24765"/>
                    <a:pt x="1881" y="17824"/>
                  </a:cubicBezTo>
                  <a:cubicBezTo>
                    <a:pt x="0" y="10894"/>
                    <a:pt x="4108" y="3750"/>
                    <a:pt x="11037" y="1869"/>
                  </a:cubicBezTo>
                  <a:cubicBezTo>
                    <a:pt x="17979" y="0"/>
                    <a:pt x="25110" y="4096"/>
                    <a:pt x="26992" y="11037"/>
                  </a:cubicBezTo>
                  <a:close/>
                </a:path>
              </a:pathLst>
            </a:custGeom>
            <a:gradFill>
              <a:gsLst>
                <a:gs pos="0">
                  <a:srgbClr val="FFD5E0"/>
                </a:gs>
                <a:gs pos="100000">
                  <a:srgbClr val="FA57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8" name="Google Shape;668;p28"/>
            <p:cNvGrpSpPr/>
            <p:nvPr/>
          </p:nvGrpSpPr>
          <p:grpSpPr>
            <a:xfrm>
              <a:off x="44786" y="1801150"/>
              <a:ext cx="2148651" cy="3342205"/>
              <a:chOff x="2466800" y="1619587"/>
              <a:chExt cx="1921526" cy="2988916"/>
            </a:xfrm>
          </p:grpSpPr>
          <p:sp>
            <p:nvSpPr>
              <p:cNvPr id="669" name="Google Shape;669;p28"/>
              <p:cNvSpPr/>
              <p:nvPr/>
            </p:nvSpPr>
            <p:spPr>
              <a:xfrm>
                <a:off x="2466800" y="2140552"/>
                <a:ext cx="857672" cy="993840"/>
              </a:xfrm>
              <a:custGeom>
                <a:avLst/>
                <a:gdLst/>
                <a:ahLst/>
                <a:cxnLst/>
                <a:rect l="l" t="t" r="r" b="b"/>
                <a:pathLst>
                  <a:path w="28873" h="33457" extrusionOk="0">
                    <a:moveTo>
                      <a:pt x="26992" y="11037"/>
                    </a:moveTo>
                    <a:cubicBezTo>
                      <a:pt x="28873" y="17966"/>
                      <a:pt x="26015" y="29706"/>
                      <a:pt x="19074" y="31575"/>
                    </a:cubicBezTo>
                    <a:cubicBezTo>
                      <a:pt x="12144" y="33456"/>
                      <a:pt x="3751" y="24765"/>
                      <a:pt x="1881" y="17824"/>
                    </a:cubicBezTo>
                    <a:cubicBezTo>
                      <a:pt x="0" y="10894"/>
                      <a:pt x="4108" y="3750"/>
                      <a:pt x="11037" y="1869"/>
                    </a:cubicBezTo>
                    <a:cubicBezTo>
                      <a:pt x="17979" y="0"/>
                      <a:pt x="25110" y="4096"/>
                      <a:pt x="26992" y="110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FF003A">
                      <a:alpha val="32941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>
                <a:off x="3339651" y="3485920"/>
                <a:ext cx="278039" cy="1109868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37363" extrusionOk="0">
                    <a:moveTo>
                      <a:pt x="3739" y="37362"/>
                    </a:moveTo>
                    <a:cubicBezTo>
                      <a:pt x="3525" y="36540"/>
                      <a:pt x="3275" y="35600"/>
                      <a:pt x="3001" y="34612"/>
                    </a:cubicBezTo>
                    <a:cubicBezTo>
                      <a:pt x="1727" y="30075"/>
                      <a:pt x="1" y="23872"/>
                      <a:pt x="1001" y="20229"/>
                    </a:cubicBezTo>
                    <a:cubicBezTo>
                      <a:pt x="3489" y="11192"/>
                      <a:pt x="9038" y="119"/>
                      <a:pt x="9085" y="0"/>
                    </a:cubicBezTo>
                    <a:lnTo>
                      <a:pt x="9359" y="143"/>
                    </a:lnTo>
                    <a:cubicBezTo>
                      <a:pt x="9311" y="250"/>
                      <a:pt x="3775" y="11299"/>
                      <a:pt x="1299" y="20312"/>
                    </a:cubicBezTo>
                    <a:cubicBezTo>
                      <a:pt x="310" y="23884"/>
                      <a:pt x="2037" y="30028"/>
                      <a:pt x="3287" y="34528"/>
                    </a:cubicBezTo>
                    <a:cubicBezTo>
                      <a:pt x="3573" y="35517"/>
                      <a:pt x="3835" y="36469"/>
                      <a:pt x="4037" y="372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>
                <a:off x="3245575" y="2905544"/>
                <a:ext cx="166615" cy="1702958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7329" extrusionOk="0">
                    <a:moveTo>
                      <a:pt x="5311" y="57329"/>
                    </a:moveTo>
                    <a:cubicBezTo>
                      <a:pt x="4466" y="47470"/>
                      <a:pt x="48" y="500"/>
                      <a:pt x="1" y="36"/>
                    </a:cubicBezTo>
                    <a:lnTo>
                      <a:pt x="298" y="0"/>
                    </a:lnTo>
                    <a:cubicBezTo>
                      <a:pt x="346" y="476"/>
                      <a:pt x="4763" y="47446"/>
                      <a:pt x="5609" y="573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>
                <a:off x="3005084" y="3075308"/>
                <a:ext cx="90927" cy="84897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858" extrusionOk="0">
                    <a:moveTo>
                      <a:pt x="631" y="203"/>
                    </a:moveTo>
                    <a:cubicBezTo>
                      <a:pt x="631" y="203"/>
                      <a:pt x="0" y="1762"/>
                      <a:pt x="119" y="2858"/>
                    </a:cubicBezTo>
                    <a:lnTo>
                      <a:pt x="3060" y="2072"/>
                    </a:lnTo>
                    <a:cubicBezTo>
                      <a:pt x="3060" y="2072"/>
                      <a:pt x="2596" y="1012"/>
                      <a:pt x="13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5E0"/>
                  </a:gs>
                  <a:gs pos="100000">
                    <a:srgbClr val="FA57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>
                <a:off x="3008619" y="3118440"/>
                <a:ext cx="87392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418" extrusionOk="0">
                    <a:moveTo>
                      <a:pt x="0" y="1418"/>
                    </a:moveTo>
                    <a:cubicBezTo>
                      <a:pt x="0" y="1418"/>
                      <a:pt x="1310" y="1"/>
                      <a:pt x="2941" y="620"/>
                    </a:cubicBezTo>
                    <a:cubicBezTo>
                      <a:pt x="2013" y="1048"/>
                      <a:pt x="1013" y="1310"/>
                      <a:pt x="0" y="1418"/>
                    </a:cubicBezTo>
                    <a:close/>
                  </a:path>
                </a:pathLst>
              </a:custGeom>
              <a:solidFill>
                <a:srgbClr val="FF9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>
                <a:off x="3001994" y="3127618"/>
                <a:ext cx="98621" cy="37547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264" extrusionOk="0">
                    <a:moveTo>
                      <a:pt x="2330" y="299"/>
                    </a:moveTo>
                    <a:lnTo>
                      <a:pt x="2330" y="299"/>
                    </a:lnTo>
                    <a:cubicBezTo>
                      <a:pt x="2457" y="300"/>
                      <a:pt x="2585" y="312"/>
                      <a:pt x="2712" y="335"/>
                    </a:cubicBezTo>
                    <a:cubicBezTo>
                      <a:pt x="2069" y="585"/>
                      <a:pt x="1390" y="775"/>
                      <a:pt x="712" y="882"/>
                    </a:cubicBezTo>
                    <a:cubicBezTo>
                      <a:pt x="1176" y="525"/>
                      <a:pt x="1735" y="323"/>
                      <a:pt x="2330" y="299"/>
                    </a:cubicBezTo>
                    <a:close/>
                    <a:moveTo>
                      <a:pt x="2322" y="1"/>
                    </a:moveTo>
                    <a:cubicBezTo>
                      <a:pt x="1049" y="1"/>
                      <a:pt x="114" y="992"/>
                      <a:pt x="104" y="1001"/>
                    </a:cubicBezTo>
                    <a:cubicBezTo>
                      <a:pt x="1" y="1093"/>
                      <a:pt x="75" y="1252"/>
                      <a:pt x="209" y="1252"/>
                    </a:cubicBezTo>
                    <a:cubicBezTo>
                      <a:pt x="214" y="1252"/>
                      <a:pt x="219" y="1252"/>
                      <a:pt x="223" y="1251"/>
                    </a:cubicBezTo>
                    <a:lnTo>
                      <a:pt x="235" y="1263"/>
                    </a:lnTo>
                    <a:cubicBezTo>
                      <a:pt x="1271" y="1156"/>
                      <a:pt x="2283" y="882"/>
                      <a:pt x="3236" y="442"/>
                    </a:cubicBezTo>
                    <a:cubicBezTo>
                      <a:pt x="3283" y="418"/>
                      <a:pt x="3319" y="358"/>
                      <a:pt x="3319" y="299"/>
                    </a:cubicBezTo>
                    <a:cubicBezTo>
                      <a:pt x="3307" y="239"/>
                      <a:pt x="3271" y="180"/>
                      <a:pt x="3212" y="168"/>
                    </a:cubicBezTo>
                    <a:cubicBezTo>
                      <a:pt x="2903" y="49"/>
                      <a:pt x="2604" y="1"/>
                      <a:pt x="2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>
                <a:off x="2593046" y="2282007"/>
                <a:ext cx="52013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930" extrusionOk="0">
                    <a:moveTo>
                      <a:pt x="1703" y="810"/>
                    </a:moveTo>
                    <a:cubicBezTo>
                      <a:pt x="1656" y="1429"/>
                      <a:pt x="1239" y="2215"/>
                      <a:pt x="763" y="2572"/>
                    </a:cubicBezTo>
                    <a:cubicBezTo>
                      <a:pt x="286" y="2929"/>
                      <a:pt x="1" y="2739"/>
                      <a:pt x="132" y="2144"/>
                    </a:cubicBezTo>
                    <a:cubicBezTo>
                      <a:pt x="298" y="1489"/>
                      <a:pt x="620" y="882"/>
                      <a:pt x="1072" y="381"/>
                    </a:cubicBezTo>
                    <a:cubicBezTo>
                      <a:pt x="1465" y="0"/>
                      <a:pt x="1751" y="191"/>
                      <a:pt x="1703" y="8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729570" y="2202784"/>
                <a:ext cx="68648" cy="81718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51" extrusionOk="0">
                    <a:moveTo>
                      <a:pt x="2155" y="989"/>
                    </a:moveTo>
                    <a:cubicBezTo>
                      <a:pt x="2310" y="1632"/>
                      <a:pt x="1953" y="2275"/>
                      <a:pt x="1334" y="2513"/>
                    </a:cubicBezTo>
                    <a:cubicBezTo>
                      <a:pt x="762" y="2751"/>
                      <a:pt x="131" y="2358"/>
                      <a:pt x="84" y="1739"/>
                    </a:cubicBezTo>
                    <a:cubicBezTo>
                      <a:pt x="0" y="1108"/>
                      <a:pt x="358" y="417"/>
                      <a:pt x="893" y="203"/>
                    </a:cubicBezTo>
                    <a:cubicBezTo>
                      <a:pt x="1429" y="1"/>
                      <a:pt x="2001" y="358"/>
                      <a:pt x="2155" y="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2898265" y="2182258"/>
                <a:ext cx="87392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930" extrusionOk="0">
                    <a:moveTo>
                      <a:pt x="2465" y="596"/>
                    </a:moveTo>
                    <a:cubicBezTo>
                      <a:pt x="2942" y="1001"/>
                      <a:pt x="2870" y="1489"/>
                      <a:pt x="2287" y="1715"/>
                    </a:cubicBezTo>
                    <a:cubicBezTo>
                      <a:pt x="1644" y="1930"/>
                      <a:pt x="929" y="1751"/>
                      <a:pt x="441" y="1287"/>
                    </a:cubicBezTo>
                    <a:cubicBezTo>
                      <a:pt x="1" y="811"/>
                      <a:pt x="84" y="311"/>
                      <a:pt x="620" y="156"/>
                    </a:cubicBezTo>
                    <a:cubicBezTo>
                      <a:pt x="1156" y="1"/>
                      <a:pt x="1977" y="203"/>
                      <a:pt x="2465" y="5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>
                <a:off x="2509219" y="2466980"/>
                <a:ext cx="56974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930" extrusionOk="0">
                    <a:moveTo>
                      <a:pt x="1918" y="893"/>
                    </a:moveTo>
                    <a:cubicBezTo>
                      <a:pt x="1918" y="1536"/>
                      <a:pt x="1489" y="2322"/>
                      <a:pt x="953" y="2620"/>
                    </a:cubicBezTo>
                    <a:cubicBezTo>
                      <a:pt x="406" y="2929"/>
                      <a:pt x="1" y="2691"/>
                      <a:pt x="60" y="2096"/>
                    </a:cubicBezTo>
                    <a:cubicBezTo>
                      <a:pt x="179" y="1417"/>
                      <a:pt x="537" y="798"/>
                      <a:pt x="1061" y="358"/>
                    </a:cubicBezTo>
                    <a:cubicBezTo>
                      <a:pt x="1537" y="0"/>
                      <a:pt x="1918" y="239"/>
                      <a:pt x="1918" y="8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>
                <a:off x="2664130" y="2379618"/>
                <a:ext cx="7571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156" extrusionOk="0">
                    <a:moveTo>
                      <a:pt x="2406" y="1120"/>
                    </a:moveTo>
                    <a:cubicBezTo>
                      <a:pt x="2549" y="1846"/>
                      <a:pt x="2108" y="2644"/>
                      <a:pt x="1453" y="2906"/>
                    </a:cubicBezTo>
                    <a:cubicBezTo>
                      <a:pt x="799" y="3156"/>
                      <a:pt x="179" y="2775"/>
                      <a:pt x="96" y="2072"/>
                    </a:cubicBezTo>
                    <a:cubicBezTo>
                      <a:pt x="1" y="1358"/>
                      <a:pt x="429" y="560"/>
                      <a:pt x="1049" y="286"/>
                    </a:cubicBezTo>
                    <a:cubicBezTo>
                      <a:pt x="1656" y="1"/>
                      <a:pt x="2275" y="382"/>
                      <a:pt x="2406" y="1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>
                <a:off x="2849459" y="2323030"/>
                <a:ext cx="89858" cy="86679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918" extrusionOk="0">
                    <a:moveTo>
                      <a:pt x="2763" y="1167"/>
                    </a:moveTo>
                    <a:cubicBezTo>
                      <a:pt x="3025" y="1846"/>
                      <a:pt x="2608" y="2608"/>
                      <a:pt x="1894" y="2763"/>
                    </a:cubicBezTo>
                    <a:cubicBezTo>
                      <a:pt x="1156" y="2918"/>
                      <a:pt x="417" y="2477"/>
                      <a:pt x="215" y="1739"/>
                    </a:cubicBezTo>
                    <a:cubicBezTo>
                      <a:pt x="1" y="1013"/>
                      <a:pt x="405" y="286"/>
                      <a:pt x="1096" y="143"/>
                    </a:cubicBezTo>
                    <a:cubicBezTo>
                      <a:pt x="1775" y="1"/>
                      <a:pt x="2525" y="453"/>
                      <a:pt x="2763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>
                <a:off x="3042215" y="2306425"/>
                <a:ext cx="88461" cy="6793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287" extrusionOk="0">
                    <a:moveTo>
                      <a:pt x="2656" y="1048"/>
                    </a:moveTo>
                    <a:cubicBezTo>
                      <a:pt x="2977" y="1631"/>
                      <a:pt x="2679" y="2167"/>
                      <a:pt x="2013" y="2226"/>
                    </a:cubicBezTo>
                    <a:cubicBezTo>
                      <a:pt x="1358" y="2286"/>
                      <a:pt x="584" y="1810"/>
                      <a:pt x="286" y="1167"/>
                    </a:cubicBezTo>
                    <a:cubicBezTo>
                      <a:pt x="1" y="524"/>
                      <a:pt x="274" y="0"/>
                      <a:pt x="905" y="0"/>
                    </a:cubicBezTo>
                    <a:cubicBezTo>
                      <a:pt x="1548" y="0"/>
                      <a:pt x="2334" y="464"/>
                      <a:pt x="2656" y="1048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>
                <a:off x="3202087" y="2433740"/>
                <a:ext cx="65440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204" extrusionOk="0">
                    <a:moveTo>
                      <a:pt x="2072" y="2334"/>
                    </a:moveTo>
                    <a:cubicBezTo>
                      <a:pt x="1941" y="2989"/>
                      <a:pt x="1381" y="3203"/>
                      <a:pt x="834" y="2822"/>
                    </a:cubicBezTo>
                    <a:cubicBezTo>
                      <a:pt x="286" y="2453"/>
                      <a:pt x="0" y="1584"/>
                      <a:pt x="191" y="905"/>
                    </a:cubicBezTo>
                    <a:cubicBezTo>
                      <a:pt x="369" y="226"/>
                      <a:pt x="917" y="0"/>
                      <a:pt x="1405" y="417"/>
                    </a:cubicBezTo>
                    <a:cubicBezTo>
                      <a:pt x="1893" y="822"/>
                      <a:pt x="2203" y="1679"/>
                      <a:pt x="2072" y="2334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>
                <a:off x="2590224" y="2758772"/>
                <a:ext cx="65113" cy="9161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4" extrusionOk="0">
                    <a:moveTo>
                      <a:pt x="2167" y="2107"/>
                    </a:moveTo>
                    <a:cubicBezTo>
                      <a:pt x="2155" y="2774"/>
                      <a:pt x="1643" y="3084"/>
                      <a:pt x="1036" y="2798"/>
                    </a:cubicBezTo>
                    <a:cubicBezTo>
                      <a:pt x="429" y="2524"/>
                      <a:pt x="0" y="1726"/>
                      <a:pt x="72" y="1012"/>
                    </a:cubicBezTo>
                    <a:cubicBezTo>
                      <a:pt x="143" y="310"/>
                      <a:pt x="643" y="0"/>
                      <a:pt x="1191" y="322"/>
                    </a:cubicBezTo>
                    <a:cubicBezTo>
                      <a:pt x="1751" y="643"/>
                      <a:pt x="2191" y="1441"/>
                      <a:pt x="2167" y="2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>
                <a:off x="2601898" y="2581909"/>
                <a:ext cx="8207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59" extrusionOk="0">
                    <a:moveTo>
                      <a:pt x="2560" y="1156"/>
                    </a:moveTo>
                    <a:cubicBezTo>
                      <a:pt x="2763" y="1906"/>
                      <a:pt x="2346" y="2501"/>
                      <a:pt x="1691" y="2680"/>
                    </a:cubicBezTo>
                    <a:cubicBezTo>
                      <a:pt x="1036" y="2858"/>
                      <a:pt x="381" y="2608"/>
                      <a:pt x="191" y="1918"/>
                    </a:cubicBezTo>
                    <a:cubicBezTo>
                      <a:pt x="0" y="1227"/>
                      <a:pt x="357" y="501"/>
                      <a:pt x="1024" y="239"/>
                    </a:cubicBezTo>
                    <a:cubicBezTo>
                      <a:pt x="1679" y="1"/>
                      <a:pt x="2358" y="418"/>
                      <a:pt x="2560" y="1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>
                <a:off x="2793228" y="2519677"/>
                <a:ext cx="92353" cy="93393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44" extrusionOk="0">
                    <a:moveTo>
                      <a:pt x="2894" y="1286"/>
                    </a:moveTo>
                    <a:cubicBezTo>
                      <a:pt x="3108" y="2096"/>
                      <a:pt x="2644" y="2751"/>
                      <a:pt x="1906" y="2953"/>
                    </a:cubicBezTo>
                    <a:cubicBezTo>
                      <a:pt x="1167" y="3144"/>
                      <a:pt x="441" y="2834"/>
                      <a:pt x="227" y="2036"/>
                    </a:cubicBezTo>
                    <a:cubicBezTo>
                      <a:pt x="1" y="1239"/>
                      <a:pt x="429" y="429"/>
                      <a:pt x="1155" y="215"/>
                    </a:cubicBezTo>
                    <a:cubicBezTo>
                      <a:pt x="1894" y="0"/>
                      <a:pt x="2679" y="477"/>
                      <a:pt x="2894" y="12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>
                <a:off x="3001549" y="2468733"/>
                <a:ext cx="88788" cy="88461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978" extrusionOk="0">
                    <a:moveTo>
                      <a:pt x="2786" y="1239"/>
                    </a:moveTo>
                    <a:cubicBezTo>
                      <a:pt x="2989" y="2001"/>
                      <a:pt x="2536" y="2597"/>
                      <a:pt x="1834" y="2787"/>
                    </a:cubicBezTo>
                    <a:cubicBezTo>
                      <a:pt x="1131" y="2978"/>
                      <a:pt x="429" y="2656"/>
                      <a:pt x="215" y="1870"/>
                    </a:cubicBezTo>
                    <a:cubicBezTo>
                      <a:pt x="0" y="1073"/>
                      <a:pt x="417" y="311"/>
                      <a:pt x="1120" y="156"/>
                    </a:cubicBezTo>
                    <a:cubicBezTo>
                      <a:pt x="1834" y="1"/>
                      <a:pt x="2584" y="477"/>
                      <a:pt x="2786" y="1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>
                <a:off x="2741601" y="2706759"/>
                <a:ext cx="88788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847" extrusionOk="0">
                    <a:moveTo>
                      <a:pt x="2751" y="1180"/>
                    </a:moveTo>
                    <a:cubicBezTo>
                      <a:pt x="2989" y="1906"/>
                      <a:pt x="2643" y="2608"/>
                      <a:pt x="1965" y="2727"/>
                    </a:cubicBezTo>
                    <a:cubicBezTo>
                      <a:pt x="1286" y="2846"/>
                      <a:pt x="524" y="2370"/>
                      <a:pt x="262" y="1680"/>
                    </a:cubicBezTo>
                    <a:cubicBezTo>
                      <a:pt x="0" y="989"/>
                      <a:pt x="357" y="310"/>
                      <a:pt x="1048" y="156"/>
                    </a:cubicBezTo>
                    <a:cubicBezTo>
                      <a:pt x="1750" y="1"/>
                      <a:pt x="2501" y="453"/>
                      <a:pt x="2751" y="11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>
                <a:off x="2940713" y="2653705"/>
                <a:ext cx="86679" cy="94105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168" extrusionOk="0">
                    <a:moveTo>
                      <a:pt x="2751" y="1192"/>
                    </a:moveTo>
                    <a:cubicBezTo>
                      <a:pt x="2918" y="1954"/>
                      <a:pt x="2501" y="2751"/>
                      <a:pt x="1822" y="2966"/>
                    </a:cubicBezTo>
                    <a:cubicBezTo>
                      <a:pt x="1132" y="3168"/>
                      <a:pt x="405" y="2704"/>
                      <a:pt x="203" y="1954"/>
                    </a:cubicBezTo>
                    <a:cubicBezTo>
                      <a:pt x="0" y="1203"/>
                      <a:pt x="417" y="441"/>
                      <a:pt x="1155" y="215"/>
                    </a:cubicBezTo>
                    <a:cubicBezTo>
                      <a:pt x="1870" y="1"/>
                      <a:pt x="2608" y="453"/>
                      <a:pt x="2751" y="1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>
                <a:off x="3134538" y="2592899"/>
                <a:ext cx="72153" cy="8914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3001" extrusionOk="0">
                    <a:moveTo>
                      <a:pt x="2358" y="1036"/>
                    </a:moveTo>
                    <a:cubicBezTo>
                      <a:pt x="2429" y="1703"/>
                      <a:pt x="1988" y="2477"/>
                      <a:pt x="1393" y="2738"/>
                    </a:cubicBezTo>
                    <a:cubicBezTo>
                      <a:pt x="798" y="3000"/>
                      <a:pt x="226" y="2619"/>
                      <a:pt x="119" y="1905"/>
                    </a:cubicBezTo>
                    <a:cubicBezTo>
                      <a:pt x="0" y="1191"/>
                      <a:pt x="441" y="441"/>
                      <a:pt x="1072" y="214"/>
                    </a:cubicBezTo>
                    <a:cubicBezTo>
                      <a:pt x="1715" y="0"/>
                      <a:pt x="2286" y="345"/>
                      <a:pt x="2358" y="1036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>
                <a:off x="2720005" y="2877948"/>
                <a:ext cx="85640" cy="68292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299" extrusionOk="0">
                    <a:moveTo>
                      <a:pt x="2549" y="1155"/>
                    </a:moveTo>
                    <a:cubicBezTo>
                      <a:pt x="2882" y="1798"/>
                      <a:pt x="2680" y="2298"/>
                      <a:pt x="2096" y="2239"/>
                    </a:cubicBezTo>
                    <a:cubicBezTo>
                      <a:pt x="1513" y="2179"/>
                      <a:pt x="739" y="1655"/>
                      <a:pt x="370" y="1072"/>
                    </a:cubicBezTo>
                    <a:cubicBezTo>
                      <a:pt x="1" y="489"/>
                      <a:pt x="215" y="24"/>
                      <a:pt x="834" y="12"/>
                    </a:cubicBezTo>
                    <a:cubicBezTo>
                      <a:pt x="1442" y="0"/>
                      <a:pt x="2216" y="512"/>
                      <a:pt x="2549" y="11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>
                <a:off x="2895799" y="2854600"/>
                <a:ext cx="81718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906" extrusionOk="0">
                    <a:moveTo>
                      <a:pt x="2548" y="1215"/>
                    </a:moveTo>
                    <a:cubicBezTo>
                      <a:pt x="2751" y="1953"/>
                      <a:pt x="2429" y="2680"/>
                      <a:pt x="1834" y="2787"/>
                    </a:cubicBezTo>
                    <a:cubicBezTo>
                      <a:pt x="1227" y="2906"/>
                      <a:pt x="524" y="2394"/>
                      <a:pt x="262" y="1668"/>
                    </a:cubicBezTo>
                    <a:cubicBezTo>
                      <a:pt x="0" y="953"/>
                      <a:pt x="322" y="275"/>
                      <a:pt x="977" y="132"/>
                    </a:cubicBezTo>
                    <a:cubicBezTo>
                      <a:pt x="1632" y="1"/>
                      <a:pt x="2334" y="465"/>
                      <a:pt x="2548" y="12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>
                <a:off x="3073346" y="2792368"/>
                <a:ext cx="65440" cy="9621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239" extrusionOk="0">
                    <a:moveTo>
                      <a:pt x="2155" y="1107"/>
                    </a:moveTo>
                    <a:cubicBezTo>
                      <a:pt x="2203" y="1834"/>
                      <a:pt x="1834" y="2679"/>
                      <a:pt x="1298" y="2953"/>
                    </a:cubicBezTo>
                    <a:cubicBezTo>
                      <a:pt x="774" y="3239"/>
                      <a:pt x="238" y="2846"/>
                      <a:pt x="119" y="2096"/>
                    </a:cubicBezTo>
                    <a:cubicBezTo>
                      <a:pt x="0" y="1346"/>
                      <a:pt x="393" y="524"/>
                      <a:pt x="977" y="262"/>
                    </a:cubicBezTo>
                    <a:cubicBezTo>
                      <a:pt x="1572" y="0"/>
                      <a:pt x="2096" y="369"/>
                      <a:pt x="2155" y="1107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>
                <a:off x="3224366" y="2705006"/>
                <a:ext cx="53083" cy="9128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3073" extrusionOk="0">
                    <a:moveTo>
                      <a:pt x="1679" y="858"/>
                    </a:moveTo>
                    <a:cubicBezTo>
                      <a:pt x="1572" y="1489"/>
                      <a:pt x="1131" y="2310"/>
                      <a:pt x="715" y="2691"/>
                    </a:cubicBezTo>
                    <a:cubicBezTo>
                      <a:pt x="298" y="3072"/>
                      <a:pt x="0" y="2834"/>
                      <a:pt x="48" y="2155"/>
                    </a:cubicBezTo>
                    <a:cubicBezTo>
                      <a:pt x="96" y="1477"/>
                      <a:pt x="512" y="667"/>
                      <a:pt x="1000" y="334"/>
                    </a:cubicBezTo>
                    <a:cubicBezTo>
                      <a:pt x="1477" y="0"/>
                      <a:pt x="1786" y="238"/>
                      <a:pt x="1679" y="858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>
                <a:off x="2878451" y="3017651"/>
                <a:ext cx="73965" cy="67579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275" extrusionOk="0">
                    <a:moveTo>
                      <a:pt x="2204" y="1191"/>
                    </a:moveTo>
                    <a:cubicBezTo>
                      <a:pt x="2489" y="1822"/>
                      <a:pt x="2323" y="2275"/>
                      <a:pt x="1846" y="2203"/>
                    </a:cubicBezTo>
                    <a:cubicBezTo>
                      <a:pt x="1370" y="2120"/>
                      <a:pt x="692" y="1584"/>
                      <a:pt x="346" y="1012"/>
                    </a:cubicBezTo>
                    <a:cubicBezTo>
                      <a:pt x="1" y="429"/>
                      <a:pt x="168" y="0"/>
                      <a:pt x="703" y="24"/>
                    </a:cubicBezTo>
                    <a:cubicBezTo>
                      <a:pt x="1251" y="48"/>
                      <a:pt x="1918" y="572"/>
                      <a:pt x="2204" y="11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>
                <a:off x="3027006" y="2988302"/>
                <a:ext cx="58756" cy="84897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2858" extrusionOk="0">
                    <a:moveTo>
                      <a:pt x="1882" y="1060"/>
                    </a:moveTo>
                    <a:cubicBezTo>
                      <a:pt x="1977" y="1739"/>
                      <a:pt x="1715" y="2477"/>
                      <a:pt x="1275" y="2667"/>
                    </a:cubicBezTo>
                    <a:cubicBezTo>
                      <a:pt x="846" y="2858"/>
                      <a:pt x="346" y="2441"/>
                      <a:pt x="179" y="1774"/>
                    </a:cubicBezTo>
                    <a:cubicBezTo>
                      <a:pt x="1" y="1096"/>
                      <a:pt x="286" y="405"/>
                      <a:pt x="798" y="203"/>
                    </a:cubicBezTo>
                    <a:cubicBezTo>
                      <a:pt x="1310" y="0"/>
                      <a:pt x="1787" y="381"/>
                      <a:pt x="1882" y="1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>
                <a:off x="3154678" y="2900583"/>
                <a:ext cx="42835" cy="9268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3120" extrusionOk="0">
                    <a:moveTo>
                      <a:pt x="1334" y="834"/>
                    </a:moveTo>
                    <a:cubicBezTo>
                      <a:pt x="1215" y="1465"/>
                      <a:pt x="858" y="2322"/>
                      <a:pt x="548" y="2715"/>
                    </a:cubicBezTo>
                    <a:cubicBezTo>
                      <a:pt x="227" y="3120"/>
                      <a:pt x="1" y="2906"/>
                      <a:pt x="36" y="2239"/>
                    </a:cubicBezTo>
                    <a:cubicBezTo>
                      <a:pt x="72" y="1584"/>
                      <a:pt x="417" y="739"/>
                      <a:pt x="822" y="370"/>
                    </a:cubicBezTo>
                    <a:cubicBezTo>
                      <a:pt x="1215" y="0"/>
                      <a:pt x="1441" y="203"/>
                      <a:pt x="1334" y="834"/>
                    </a:cubicBezTo>
                    <a:close/>
                  </a:path>
                </a:pathLst>
              </a:custGeom>
              <a:solidFill>
                <a:srgbClr val="FFAE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>
                <a:off x="2634782" y="2834104"/>
                <a:ext cx="85966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56" extrusionOk="0">
                    <a:moveTo>
                      <a:pt x="1906" y="1179"/>
                    </a:moveTo>
                    <a:cubicBezTo>
                      <a:pt x="2560" y="1929"/>
                      <a:pt x="2894" y="2715"/>
                      <a:pt x="2644" y="2941"/>
                    </a:cubicBezTo>
                    <a:cubicBezTo>
                      <a:pt x="2394" y="3155"/>
                      <a:pt x="1656" y="2739"/>
                      <a:pt x="989" y="1988"/>
                    </a:cubicBezTo>
                    <a:cubicBezTo>
                      <a:pt x="334" y="1238"/>
                      <a:pt x="1" y="453"/>
                      <a:pt x="251" y="226"/>
                    </a:cubicBezTo>
                    <a:cubicBezTo>
                      <a:pt x="501" y="0"/>
                      <a:pt x="1251" y="429"/>
                      <a:pt x="1906" y="1179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>
                <a:off x="3143004" y="2819251"/>
                <a:ext cx="74322" cy="123454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4156" extrusionOk="0">
                    <a:moveTo>
                      <a:pt x="1644" y="107"/>
                    </a:moveTo>
                    <a:cubicBezTo>
                      <a:pt x="2215" y="226"/>
                      <a:pt x="2501" y="1203"/>
                      <a:pt x="2275" y="2286"/>
                    </a:cubicBezTo>
                    <a:cubicBezTo>
                      <a:pt x="2061" y="3370"/>
                      <a:pt x="1418" y="4155"/>
                      <a:pt x="858" y="4048"/>
                    </a:cubicBezTo>
                    <a:cubicBezTo>
                      <a:pt x="287" y="3929"/>
                      <a:pt x="1" y="2953"/>
                      <a:pt x="227" y="1869"/>
                    </a:cubicBezTo>
                    <a:cubicBezTo>
                      <a:pt x="441" y="786"/>
                      <a:pt x="1084" y="0"/>
                      <a:pt x="1644" y="107"/>
                    </a:cubicBezTo>
                    <a:close/>
                  </a:path>
                </a:pathLst>
              </a:custGeom>
              <a:solidFill>
                <a:srgbClr val="7F64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>
                <a:off x="2555202" y="2563165"/>
                <a:ext cx="27626" cy="8564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2883" extrusionOk="0">
                    <a:moveTo>
                      <a:pt x="929" y="1442"/>
                    </a:moveTo>
                    <a:cubicBezTo>
                      <a:pt x="929" y="2239"/>
                      <a:pt x="727" y="2882"/>
                      <a:pt x="465" y="2882"/>
                    </a:cubicBezTo>
                    <a:cubicBezTo>
                      <a:pt x="215" y="2882"/>
                      <a:pt x="1" y="2239"/>
                      <a:pt x="1" y="1442"/>
                    </a:cubicBezTo>
                    <a:cubicBezTo>
                      <a:pt x="1" y="644"/>
                      <a:pt x="203" y="1"/>
                      <a:pt x="465" y="1"/>
                    </a:cubicBezTo>
                    <a:cubicBezTo>
                      <a:pt x="715" y="1"/>
                      <a:pt x="929" y="644"/>
                      <a:pt x="929" y="144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>
                <a:off x="2730639" y="2950458"/>
                <a:ext cx="38914" cy="2513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46" extrusionOk="0">
                    <a:moveTo>
                      <a:pt x="726" y="286"/>
                    </a:moveTo>
                    <a:cubicBezTo>
                      <a:pt x="1060" y="477"/>
                      <a:pt x="1310" y="703"/>
                      <a:pt x="1262" y="774"/>
                    </a:cubicBezTo>
                    <a:cubicBezTo>
                      <a:pt x="1215" y="846"/>
                      <a:pt x="905" y="750"/>
                      <a:pt x="572" y="560"/>
                    </a:cubicBezTo>
                    <a:cubicBezTo>
                      <a:pt x="238" y="369"/>
                      <a:pt x="0" y="143"/>
                      <a:pt x="36" y="72"/>
                    </a:cubicBezTo>
                    <a:cubicBezTo>
                      <a:pt x="84" y="0"/>
                      <a:pt x="393" y="96"/>
                      <a:pt x="726" y="286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>
                <a:off x="2946030" y="1619587"/>
                <a:ext cx="811689" cy="952461"/>
              </a:xfrm>
              <a:custGeom>
                <a:avLst/>
                <a:gdLst/>
                <a:ahLst/>
                <a:cxnLst/>
                <a:rect l="l" t="t" r="r" b="b"/>
                <a:pathLst>
                  <a:path w="27325" h="32064" extrusionOk="0">
                    <a:moveTo>
                      <a:pt x="26599" y="14978"/>
                    </a:moveTo>
                    <a:cubicBezTo>
                      <a:pt x="25872" y="22122"/>
                      <a:pt x="19002" y="32064"/>
                      <a:pt x="11859" y="31337"/>
                    </a:cubicBezTo>
                    <a:cubicBezTo>
                      <a:pt x="4715" y="30611"/>
                      <a:pt x="0" y="19491"/>
                      <a:pt x="726" y="12347"/>
                    </a:cubicBezTo>
                    <a:cubicBezTo>
                      <a:pt x="1453" y="5203"/>
                      <a:pt x="7834" y="0"/>
                      <a:pt x="14978" y="726"/>
                    </a:cubicBezTo>
                    <a:cubicBezTo>
                      <a:pt x="22122" y="1453"/>
                      <a:pt x="27325" y="7834"/>
                      <a:pt x="26599" y="14978"/>
                    </a:cubicBez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>
                <a:off x="3245575" y="2549382"/>
                <a:ext cx="90214" cy="7782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620" extrusionOk="0">
                    <a:moveTo>
                      <a:pt x="1441" y="1"/>
                    </a:moveTo>
                    <a:cubicBezTo>
                      <a:pt x="1441" y="1"/>
                      <a:pt x="286" y="1239"/>
                      <a:pt x="1" y="2310"/>
                    </a:cubicBezTo>
                    <a:lnTo>
                      <a:pt x="3037" y="2620"/>
                    </a:lnTo>
                    <a:cubicBezTo>
                      <a:pt x="3037" y="2620"/>
                      <a:pt x="2989" y="1465"/>
                      <a:pt x="2132" y="72"/>
                    </a:cubicBezTo>
                    <a:close/>
                  </a:path>
                </a:pathLst>
              </a:custGeom>
              <a:solidFill>
                <a:srgbClr val="FF7D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>
                <a:off x="3245575" y="2592543"/>
                <a:ext cx="90214" cy="364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227" extrusionOk="0">
                    <a:moveTo>
                      <a:pt x="1" y="857"/>
                    </a:moveTo>
                    <a:cubicBezTo>
                      <a:pt x="1" y="857"/>
                      <a:pt x="1727" y="0"/>
                      <a:pt x="3037" y="1167"/>
                    </a:cubicBezTo>
                    <a:cubicBezTo>
                      <a:pt x="2013" y="1227"/>
                      <a:pt x="989" y="1131"/>
                      <a:pt x="1" y="857"/>
                    </a:cubicBezTo>
                    <a:close/>
                  </a:path>
                </a:pathLst>
              </a:custGeom>
              <a:solidFill>
                <a:srgbClr val="FF4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>
                <a:off x="3239218" y="2604425"/>
                <a:ext cx="101532" cy="28101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946" extrusionOk="0">
                    <a:moveTo>
                      <a:pt x="1600" y="308"/>
                    </a:moveTo>
                    <a:cubicBezTo>
                      <a:pt x="1988" y="308"/>
                      <a:pt x="2418" y="388"/>
                      <a:pt x="2822" y="636"/>
                    </a:cubicBezTo>
                    <a:cubicBezTo>
                      <a:pt x="2120" y="636"/>
                      <a:pt x="1441" y="565"/>
                      <a:pt x="762" y="422"/>
                    </a:cubicBezTo>
                    <a:cubicBezTo>
                      <a:pt x="988" y="362"/>
                      <a:pt x="1280" y="308"/>
                      <a:pt x="1600" y="308"/>
                    </a:cubicBezTo>
                    <a:close/>
                    <a:moveTo>
                      <a:pt x="1610" y="1"/>
                    </a:moveTo>
                    <a:cubicBezTo>
                      <a:pt x="803" y="1"/>
                      <a:pt x="157" y="315"/>
                      <a:pt x="143" y="315"/>
                    </a:cubicBezTo>
                    <a:cubicBezTo>
                      <a:pt x="0" y="374"/>
                      <a:pt x="24" y="576"/>
                      <a:pt x="179" y="600"/>
                    </a:cubicBezTo>
                    <a:cubicBezTo>
                      <a:pt x="1000" y="827"/>
                      <a:pt x="1858" y="934"/>
                      <a:pt x="2703" y="946"/>
                    </a:cubicBezTo>
                    <a:cubicBezTo>
                      <a:pt x="2894" y="946"/>
                      <a:pt x="3084" y="934"/>
                      <a:pt x="3263" y="922"/>
                    </a:cubicBezTo>
                    <a:cubicBezTo>
                      <a:pt x="3322" y="910"/>
                      <a:pt x="3382" y="874"/>
                      <a:pt x="3394" y="815"/>
                    </a:cubicBezTo>
                    <a:cubicBezTo>
                      <a:pt x="3417" y="755"/>
                      <a:pt x="3394" y="684"/>
                      <a:pt x="3346" y="648"/>
                    </a:cubicBezTo>
                    <a:cubicBezTo>
                      <a:pt x="2793" y="149"/>
                      <a:pt x="2164" y="1"/>
                      <a:pt x="1610" y="1"/>
                    </a:cubicBezTo>
                    <a:close/>
                  </a:path>
                </a:pathLst>
              </a:custGeom>
              <a:solidFill>
                <a:srgbClr val="FF75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>
                <a:off x="2946030" y="1619587"/>
                <a:ext cx="811689" cy="952461"/>
              </a:xfrm>
              <a:custGeom>
                <a:avLst/>
                <a:gdLst/>
                <a:ahLst/>
                <a:cxnLst/>
                <a:rect l="l" t="t" r="r" b="b"/>
                <a:pathLst>
                  <a:path w="27325" h="32064" extrusionOk="0">
                    <a:moveTo>
                      <a:pt x="26599" y="14978"/>
                    </a:moveTo>
                    <a:cubicBezTo>
                      <a:pt x="25872" y="22122"/>
                      <a:pt x="19002" y="32064"/>
                      <a:pt x="11859" y="31337"/>
                    </a:cubicBezTo>
                    <a:cubicBezTo>
                      <a:pt x="4715" y="30611"/>
                      <a:pt x="0" y="19491"/>
                      <a:pt x="726" y="12347"/>
                    </a:cubicBezTo>
                    <a:cubicBezTo>
                      <a:pt x="1453" y="5203"/>
                      <a:pt x="7834" y="0"/>
                      <a:pt x="14978" y="726"/>
                    </a:cubicBezTo>
                    <a:cubicBezTo>
                      <a:pt x="22122" y="1453"/>
                      <a:pt x="27325" y="7834"/>
                      <a:pt x="26599" y="149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5E0"/>
                  </a:gs>
                  <a:gs pos="100000">
                    <a:srgbClr val="FA57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>
                <a:off x="3008619" y="2185823"/>
                <a:ext cx="56261" cy="107532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20" extrusionOk="0">
                    <a:moveTo>
                      <a:pt x="1524" y="1595"/>
                    </a:moveTo>
                    <a:cubicBezTo>
                      <a:pt x="1870" y="2524"/>
                      <a:pt x="1894" y="3381"/>
                      <a:pt x="1584" y="3500"/>
                    </a:cubicBezTo>
                    <a:cubicBezTo>
                      <a:pt x="1263" y="3619"/>
                      <a:pt x="727" y="2953"/>
                      <a:pt x="381" y="2024"/>
                    </a:cubicBezTo>
                    <a:cubicBezTo>
                      <a:pt x="24" y="1083"/>
                      <a:pt x="0" y="226"/>
                      <a:pt x="322" y="107"/>
                    </a:cubicBezTo>
                    <a:cubicBezTo>
                      <a:pt x="632" y="0"/>
                      <a:pt x="1167" y="655"/>
                      <a:pt x="1524" y="15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>
                <a:off x="3494206" y="1788637"/>
                <a:ext cx="194568" cy="25326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8526" extrusionOk="0">
                    <a:moveTo>
                      <a:pt x="5775" y="3334"/>
                    </a:moveTo>
                    <a:cubicBezTo>
                      <a:pt x="6549" y="5394"/>
                      <a:pt x="6049" y="7501"/>
                      <a:pt x="4668" y="8013"/>
                    </a:cubicBezTo>
                    <a:cubicBezTo>
                      <a:pt x="3287" y="8525"/>
                      <a:pt x="1537" y="7263"/>
                      <a:pt x="763" y="5191"/>
                    </a:cubicBezTo>
                    <a:cubicBezTo>
                      <a:pt x="1" y="3120"/>
                      <a:pt x="489" y="1024"/>
                      <a:pt x="1870" y="512"/>
                    </a:cubicBezTo>
                    <a:cubicBezTo>
                      <a:pt x="3251" y="0"/>
                      <a:pt x="5001" y="1262"/>
                      <a:pt x="5775" y="3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>
                <a:off x="3459213" y="2358408"/>
                <a:ext cx="92680" cy="119206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013" extrusionOk="0">
                    <a:moveTo>
                      <a:pt x="2631" y="310"/>
                    </a:moveTo>
                    <a:cubicBezTo>
                      <a:pt x="3119" y="619"/>
                      <a:pt x="3036" y="1631"/>
                      <a:pt x="2441" y="2572"/>
                    </a:cubicBezTo>
                    <a:cubicBezTo>
                      <a:pt x="1857" y="3513"/>
                      <a:pt x="976" y="4013"/>
                      <a:pt x="488" y="3703"/>
                    </a:cubicBezTo>
                    <a:cubicBezTo>
                      <a:pt x="0" y="3394"/>
                      <a:pt x="83" y="2381"/>
                      <a:pt x="679" y="1453"/>
                    </a:cubicBezTo>
                    <a:cubicBezTo>
                      <a:pt x="1274" y="512"/>
                      <a:pt x="2143" y="0"/>
                      <a:pt x="2631" y="310"/>
                    </a:cubicBezTo>
                    <a:close/>
                  </a:path>
                </a:pathLst>
              </a:custGeom>
              <a:solidFill>
                <a:srgbClr val="7F4D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>
                <a:off x="3011441" y="1900744"/>
                <a:ext cx="44587" cy="8561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882" extrusionOk="0">
                    <a:moveTo>
                      <a:pt x="1263" y="84"/>
                    </a:moveTo>
                    <a:cubicBezTo>
                      <a:pt x="1501" y="179"/>
                      <a:pt x="1465" y="858"/>
                      <a:pt x="1179" y="1608"/>
                    </a:cubicBezTo>
                    <a:cubicBezTo>
                      <a:pt x="894" y="2346"/>
                      <a:pt x="477" y="2882"/>
                      <a:pt x="239" y="2787"/>
                    </a:cubicBezTo>
                    <a:cubicBezTo>
                      <a:pt x="1" y="2691"/>
                      <a:pt x="36" y="2025"/>
                      <a:pt x="310" y="1275"/>
                    </a:cubicBezTo>
                    <a:cubicBezTo>
                      <a:pt x="596" y="524"/>
                      <a:pt x="1025" y="1"/>
                      <a:pt x="1263" y="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>
                <a:off x="3059533" y="2323030"/>
                <a:ext cx="3044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04" extrusionOk="0">
                    <a:moveTo>
                      <a:pt x="632" y="501"/>
                    </a:moveTo>
                    <a:cubicBezTo>
                      <a:pt x="882" y="798"/>
                      <a:pt x="1025" y="1096"/>
                      <a:pt x="953" y="1144"/>
                    </a:cubicBezTo>
                    <a:cubicBezTo>
                      <a:pt x="894" y="1203"/>
                      <a:pt x="632" y="1001"/>
                      <a:pt x="394" y="703"/>
                    </a:cubicBezTo>
                    <a:cubicBezTo>
                      <a:pt x="144" y="394"/>
                      <a:pt x="1" y="108"/>
                      <a:pt x="61" y="48"/>
                    </a:cubicBezTo>
                    <a:cubicBezTo>
                      <a:pt x="132" y="1"/>
                      <a:pt x="382" y="203"/>
                      <a:pt x="632" y="5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>
                <a:off x="3451074" y="2653705"/>
                <a:ext cx="937252" cy="972661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32744" extrusionOk="0">
                    <a:moveTo>
                      <a:pt x="26896" y="22992"/>
                    </a:moveTo>
                    <a:cubicBezTo>
                      <a:pt x="22241" y="28469"/>
                      <a:pt x="10942" y="32743"/>
                      <a:pt x="5477" y="28088"/>
                    </a:cubicBezTo>
                    <a:cubicBezTo>
                      <a:pt x="0" y="23432"/>
                      <a:pt x="2429" y="11598"/>
                      <a:pt x="7084" y="6133"/>
                    </a:cubicBezTo>
                    <a:cubicBezTo>
                      <a:pt x="11740" y="656"/>
                      <a:pt x="19955" y="1"/>
                      <a:pt x="25420" y="4656"/>
                    </a:cubicBezTo>
                    <a:cubicBezTo>
                      <a:pt x="30885" y="9312"/>
                      <a:pt x="31552" y="17527"/>
                      <a:pt x="26896" y="22992"/>
                    </a:cubicBezTo>
                    <a:close/>
                  </a:path>
                </a:pathLst>
              </a:custGeom>
              <a:solidFill>
                <a:srgbClr val="9AC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>
                <a:off x="3532050" y="3481672"/>
                <a:ext cx="89858" cy="9092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061" extrusionOk="0">
                    <a:moveTo>
                      <a:pt x="2489" y="0"/>
                    </a:moveTo>
                    <a:cubicBezTo>
                      <a:pt x="2489" y="0"/>
                      <a:pt x="846" y="358"/>
                      <a:pt x="1" y="1084"/>
                    </a:cubicBezTo>
                    <a:lnTo>
                      <a:pt x="2322" y="3060"/>
                    </a:lnTo>
                    <a:cubicBezTo>
                      <a:pt x="2322" y="3060"/>
                      <a:pt x="2930" y="2084"/>
                      <a:pt x="3025" y="4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A9EFF"/>
                  </a:gs>
                  <a:gs pos="100000">
                    <a:srgbClr val="0F36F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>
                <a:off x="3532050" y="3513842"/>
                <a:ext cx="69005" cy="58756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978" extrusionOk="0">
                    <a:moveTo>
                      <a:pt x="1" y="1"/>
                    </a:moveTo>
                    <a:cubicBezTo>
                      <a:pt x="1" y="1"/>
                      <a:pt x="1906" y="275"/>
                      <a:pt x="2322" y="1977"/>
                    </a:cubicBezTo>
                    <a:cubicBezTo>
                      <a:pt x="1441" y="1453"/>
                      <a:pt x="656" y="775"/>
                      <a:pt x="1" y="1"/>
                    </a:cubicBezTo>
                    <a:close/>
                  </a:path>
                </a:pathLst>
              </a:custGeom>
              <a:solidFill>
                <a:srgbClr val="1361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>
                <a:off x="3527119" y="3509179"/>
                <a:ext cx="78837" cy="67817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283" extrusionOk="0">
                    <a:moveTo>
                      <a:pt x="631" y="432"/>
                    </a:moveTo>
                    <a:lnTo>
                      <a:pt x="631" y="432"/>
                    </a:lnTo>
                    <a:cubicBezTo>
                      <a:pt x="1119" y="610"/>
                      <a:pt x="1857" y="991"/>
                      <a:pt x="2203" y="1777"/>
                    </a:cubicBezTo>
                    <a:cubicBezTo>
                      <a:pt x="1631" y="1384"/>
                      <a:pt x="1107" y="932"/>
                      <a:pt x="631" y="432"/>
                    </a:cubicBezTo>
                    <a:close/>
                    <a:moveTo>
                      <a:pt x="156" y="1"/>
                    </a:moveTo>
                    <a:cubicBezTo>
                      <a:pt x="104" y="1"/>
                      <a:pt x="56" y="35"/>
                      <a:pt x="36" y="86"/>
                    </a:cubicBezTo>
                    <a:cubicBezTo>
                      <a:pt x="0" y="134"/>
                      <a:pt x="12" y="205"/>
                      <a:pt x="48" y="253"/>
                    </a:cubicBezTo>
                    <a:cubicBezTo>
                      <a:pt x="1226" y="1622"/>
                      <a:pt x="2369" y="2241"/>
                      <a:pt x="2417" y="2265"/>
                    </a:cubicBezTo>
                    <a:cubicBezTo>
                      <a:pt x="2434" y="2274"/>
                      <a:pt x="2451" y="2282"/>
                      <a:pt x="2468" y="2282"/>
                    </a:cubicBezTo>
                    <a:cubicBezTo>
                      <a:pt x="2474" y="2282"/>
                      <a:pt x="2480" y="2281"/>
                      <a:pt x="2487" y="2278"/>
                    </a:cubicBezTo>
                    <a:lnTo>
                      <a:pt x="2487" y="2278"/>
                    </a:lnTo>
                    <a:cubicBezTo>
                      <a:pt x="2489" y="2278"/>
                      <a:pt x="2492" y="2278"/>
                      <a:pt x="2495" y="2278"/>
                    </a:cubicBezTo>
                    <a:cubicBezTo>
                      <a:pt x="2592" y="2278"/>
                      <a:pt x="2654" y="2188"/>
                      <a:pt x="2631" y="2099"/>
                    </a:cubicBezTo>
                    <a:cubicBezTo>
                      <a:pt x="2203" y="313"/>
                      <a:pt x="202" y="3"/>
                      <a:pt x="179" y="3"/>
                    </a:cubicBezTo>
                    <a:cubicBezTo>
                      <a:pt x="171" y="2"/>
                      <a:pt x="16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>
                <a:off x="3451074" y="2653705"/>
                <a:ext cx="937252" cy="972661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32744" extrusionOk="0">
                    <a:moveTo>
                      <a:pt x="26896" y="22992"/>
                    </a:moveTo>
                    <a:cubicBezTo>
                      <a:pt x="22241" y="28469"/>
                      <a:pt x="10942" y="32743"/>
                      <a:pt x="5477" y="28088"/>
                    </a:cubicBezTo>
                    <a:cubicBezTo>
                      <a:pt x="0" y="23432"/>
                      <a:pt x="2429" y="11598"/>
                      <a:pt x="7084" y="6133"/>
                    </a:cubicBezTo>
                    <a:cubicBezTo>
                      <a:pt x="11740" y="656"/>
                      <a:pt x="19955" y="1"/>
                      <a:pt x="25420" y="4656"/>
                    </a:cubicBezTo>
                    <a:cubicBezTo>
                      <a:pt x="30885" y="9312"/>
                      <a:pt x="31552" y="17527"/>
                      <a:pt x="26896" y="229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BCAFF"/>
                  </a:gs>
                  <a:gs pos="100000">
                    <a:srgbClr val="2F79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>
                <a:off x="3550081" y="3028612"/>
                <a:ext cx="49548" cy="10895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668" extrusionOk="0">
                    <a:moveTo>
                      <a:pt x="1275" y="84"/>
                    </a:moveTo>
                    <a:cubicBezTo>
                      <a:pt x="1596" y="155"/>
                      <a:pt x="1668" y="1013"/>
                      <a:pt x="1418" y="1977"/>
                    </a:cubicBezTo>
                    <a:cubicBezTo>
                      <a:pt x="1180" y="2953"/>
                      <a:pt x="715" y="3668"/>
                      <a:pt x="394" y="3584"/>
                    </a:cubicBezTo>
                    <a:cubicBezTo>
                      <a:pt x="60" y="3501"/>
                      <a:pt x="1" y="2656"/>
                      <a:pt x="239" y="1679"/>
                    </a:cubicBezTo>
                    <a:cubicBezTo>
                      <a:pt x="489" y="715"/>
                      <a:pt x="953" y="1"/>
                      <a:pt x="1275" y="84"/>
                    </a:cubicBezTo>
                    <a:close/>
                  </a:path>
                </a:pathLst>
              </a:custGeom>
              <a:solidFill>
                <a:srgbClr val="231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>
                <a:off x="4122347" y="3004907"/>
                <a:ext cx="186042" cy="252195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8490" extrusionOk="0">
                    <a:moveTo>
                      <a:pt x="4108" y="358"/>
                    </a:moveTo>
                    <a:cubicBezTo>
                      <a:pt x="5537" y="715"/>
                      <a:pt x="6263" y="2751"/>
                      <a:pt x="5727" y="4894"/>
                    </a:cubicBezTo>
                    <a:cubicBezTo>
                      <a:pt x="5179" y="7037"/>
                      <a:pt x="3584" y="8490"/>
                      <a:pt x="2155" y="8121"/>
                    </a:cubicBezTo>
                    <a:cubicBezTo>
                      <a:pt x="727" y="7764"/>
                      <a:pt x="0" y="5740"/>
                      <a:pt x="548" y="3596"/>
                    </a:cubicBezTo>
                    <a:cubicBezTo>
                      <a:pt x="1084" y="1441"/>
                      <a:pt x="2679" y="1"/>
                      <a:pt x="4108" y="358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>
                <a:off x="3798028" y="3455502"/>
                <a:ext cx="123098" cy="83144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2799" extrusionOk="0">
                    <a:moveTo>
                      <a:pt x="3917" y="608"/>
                    </a:moveTo>
                    <a:cubicBezTo>
                      <a:pt x="4144" y="1143"/>
                      <a:pt x="3501" y="1929"/>
                      <a:pt x="2477" y="2358"/>
                    </a:cubicBezTo>
                    <a:cubicBezTo>
                      <a:pt x="1465" y="2798"/>
                      <a:pt x="453" y="2715"/>
                      <a:pt x="226" y="2179"/>
                    </a:cubicBezTo>
                    <a:cubicBezTo>
                      <a:pt x="0" y="1655"/>
                      <a:pt x="643" y="870"/>
                      <a:pt x="1655" y="429"/>
                    </a:cubicBezTo>
                    <a:cubicBezTo>
                      <a:pt x="2679" y="0"/>
                      <a:pt x="3691" y="84"/>
                      <a:pt x="3917" y="608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>
                <a:off x="3700774" y="2806864"/>
                <a:ext cx="79223" cy="61222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061" extrusionOk="0">
                    <a:moveTo>
                      <a:pt x="2512" y="203"/>
                    </a:moveTo>
                    <a:cubicBezTo>
                      <a:pt x="2667" y="417"/>
                      <a:pt x="2250" y="953"/>
                      <a:pt x="1595" y="1405"/>
                    </a:cubicBezTo>
                    <a:cubicBezTo>
                      <a:pt x="941" y="1858"/>
                      <a:pt x="286" y="2060"/>
                      <a:pt x="143" y="1846"/>
                    </a:cubicBezTo>
                    <a:cubicBezTo>
                      <a:pt x="0" y="1631"/>
                      <a:pt x="405" y="1096"/>
                      <a:pt x="1072" y="643"/>
                    </a:cubicBezTo>
                    <a:cubicBezTo>
                      <a:pt x="1726" y="191"/>
                      <a:pt x="2369" y="0"/>
                      <a:pt x="2512" y="203"/>
                    </a:cubicBezTo>
                    <a:close/>
                  </a:path>
                </a:pathLst>
              </a:custGeom>
              <a:solidFill>
                <a:srgbClr val="231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>
                <a:off x="3543011" y="3167601"/>
                <a:ext cx="11347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418" extrusionOk="0">
                    <a:moveTo>
                      <a:pt x="346" y="703"/>
                    </a:moveTo>
                    <a:cubicBezTo>
                      <a:pt x="382" y="1084"/>
                      <a:pt x="334" y="1406"/>
                      <a:pt x="251" y="1418"/>
                    </a:cubicBezTo>
                    <a:cubicBezTo>
                      <a:pt x="156" y="1418"/>
                      <a:pt x="60" y="1108"/>
                      <a:pt x="37" y="727"/>
                    </a:cubicBezTo>
                    <a:cubicBezTo>
                      <a:pt x="1" y="334"/>
                      <a:pt x="48" y="13"/>
                      <a:pt x="132" y="13"/>
                    </a:cubicBezTo>
                    <a:cubicBezTo>
                      <a:pt x="215" y="1"/>
                      <a:pt x="310" y="310"/>
                      <a:pt x="346" y="703"/>
                    </a:cubicBezTo>
                    <a:close/>
                  </a:path>
                </a:pathLst>
              </a:custGeom>
              <a:solidFill>
                <a:srgbClr val="231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>
                <a:off x="3060602" y="2363696"/>
                <a:ext cx="772805" cy="914290"/>
              </a:xfrm>
              <a:custGeom>
                <a:avLst/>
                <a:gdLst/>
                <a:ahLst/>
                <a:cxnLst/>
                <a:rect l="l" t="t" r="r" b="b"/>
                <a:pathLst>
                  <a:path w="26016" h="30779" extrusionOk="0">
                    <a:moveTo>
                      <a:pt x="26016" y="13002"/>
                    </a:moveTo>
                    <a:cubicBezTo>
                      <a:pt x="26016" y="20194"/>
                      <a:pt x="20194" y="30778"/>
                      <a:pt x="13014" y="30778"/>
                    </a:cubicBezTo>
                    <a:cubicBezTo>
                      <a:pt x="5823" y="30778"/>
                      <a:pt x="1" y="20194"/>
                      <a:pt x="1" y="13002"/>
                    </a:cubicBezTo>
                    <a:cubicBezTo>
                      <a:pt x="1" y="5823"/>
                      <a:pt x="5823" y="1"/>
                      <a:pt x="13014" y="1"/>
                    </a:cubicBezTo>
                    <a:cubicBezTo>
                      <a:pt x="20194" y="1"/>
                      <a:pt x="26016" y="5823"/>
                      <a:pt x="26016" y="13002"/>
                    </a:cubicBezTo>
                    <a:close/>
                  </a:path>
                </a:pathLst>
              </a:custGeom>
              <a:solidFill>
                <a:srgbClr val="CCE7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>
                <a:off x="3401556" y="3277599"/>
                <a:ext cx="90571" cy="72540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442" extrusionOk="0">
                    <a:moveTo>
                      <a:pt x="1203" y="12"/>
                    </a:moveTo>
                    <a:cubicBezTo>
                      <a:pt x="1203" y="12"/>
                      <a:pt x="179" y="1346"/>
                      <a:pt x="0" y="2441"/>
                    </a:cubicBezTo>
                    <a:lnTo>
                      <a:pt x="3048" y="2441"/>
                    </a:lnTo>
                    <a:cubicBezTo>
                      <a:pt x="3048" y="2441"/>
                      <a:pt x="2882" y="1310"/>
                      <a:pt x="1905" y="1"/>
                    </a:cubicBezTo>
                    <a:close/>
                  </a:path>
                </a:pathLst>
              </a:custGeom>
              <a:solidFill>
                <a:srgbClr val="ABE8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>
                <a:off x="3401556" y="3319691"/>
                <a:ext cx="90571" cy="3573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3" extrusionOk="0">
                    <a:moveTo>
                      <a:pt x="0" y="1024"/>
                    </a:moveTo>
                    <a:cubicBezTo>
                      <a:pt x="0" y="1024"/>
                      <a:pt x="1643" y="0"/>
                      <a:pt x="3048" y="1024"/>
                    </a:cubicBezTo>
                    <a:cubicBezTo>
                      <a:pt x="2048" y="1203"/>
                      <a:pt x="1012" y="1203"/>
                      <a:pt x="0" y="1024"/>
                    </a:cubicBezTo>
                    <a:close/>
                  </a:path>
                </a:pathLst>
              </a:custGeom>
              <a:solidFill>
                <a:srgbClr val="71A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>
                <a:off x="3395199" y="3332137"/>
                <a:ext cx="103284" cy="2649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892" extrusionOk="0">
                    <a:moveTo>
                      <a:pt x="1842" y="307"/>
                    </a:moveTo>
                    <a:cubicBezTo>
                      <a:pt x="2157" y="307"/>
                      <a:pt x="2492" y="365"/>
                      <a:pt x="2822" y="522"/>
                    </a:cubicBezTo>
                    <a:cubicBezTo>
                      <a:pt x="2477" y="558"/>
                      <a:pt x="2131" y="576"/>
                      <a:pt x="1786" y="576"/>
                    </a:cubicBezTo>
                    <a:cubicBezTo>
                      <a:pt x="1441" y="576"/>
                      <a:pt x="1095" y="558"/>
                      <a:pt x="750" y="522"/>
                    </a:cubicBezTo>
                    <a:cubicBezTo>
                      <a:pt x="1031" y="413"/>
                      <a:pt x="1417" y="307"/>
                      <a:pt x="1842" y="307"/>
                    </a:cubicBezTo>
                    <a:close/>
                    <a:moveTo>
                      <a:pt x="1857" y="1"/>
                    </a:moveTo>
                    <a:cubicBezTo>
                      <a:pt x="911" y="1"/>
                      <a:pt x="151" y="466"/>
                      <a:pt x="143" y="474"/>
                    </a:cubicBezTo>
                    <a:cubicBezTo>
                      <a:pt x="0" y="546"/>
                      <a:pt x="48" y="748"/>
                      <a:pt x="191" y="760"/>
                    </a:cubicBezTo>
                    <a:cubicBezTo>
                      <a:pt x="726" y="843"/>
                      <a:pt x="1262" y="879"/>
                      <a:pt x="1810" y="891"/>
                    </a:cubicBezTo>
                    <a:cubicBezTo>
                      <a:pt x="2310" y="891"/>
                      <a:pt x="2810" y="843"/>
                      <a:pt x="3298" y="748"/>
                    </a:cubicBezTo>
                    <a:cubicBezTo>
                      <a:pt x="3441" y="736"/>
                      <a:pt x="3477" y="558"/>
                      <a:pt x="3358" y="474"/>
                    </a:cubicBezTo>
                    <a:cubicBezTo>
                      <a:pt x="2859" y="119"/>
                      <a:pt x="2334" y="1"/>
                      <a:pt x="1857" y="1"/>
                    </a:cubicBezTo>
                    <a:close/>
                  </a:path>
                </a:pathLst>
              </a:custGeom>
              <a:solidFill>
                <a:srgbClr val="97BA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>
                <a:off x="3060602" y="2363696"/>
                <a:ext cx="772805" cy="914290"/>
              </a:xfrm>
              <a:custGeom>
                <a:avLst/>
                <a:gdLst/>
                <a:ahLst/>
                <a:cxnLst/>
                <a:rect l="l" t="t" r="r" b="b"/>
                <a:pathLst>
                  <a:path w="26016" h="30779" extrusionOk="0">
                    <a:moveTo>
                      <a:pt x="26016" y="13002"/>
                    </a:moveTo>
                    <a:cubicBezTo>
                      <a:pt x="26016" y="20194"/>
                      <a:pt x="20194" y="30778"/>
                      <a:pt x="13014" y="30778"/>
                    </a:cubicBezTo>
                    <a:cubicBezTo>
                      <a:pt x="5823" y="30778"/>
                      <a:pt x="1" y="20194"/>
                      <a:pt x="1" y="13002"/>
                    </a:cubicBezTo>
                    <a:cubicBezTo>
                      <a:pt x="1" y="5823"/>
                      <a:pt x="5823" y="1"/>
                      <a:pt x="13014" y="1"/>
                    </a:cubicBezTo>
                    <a:cubicBezTo>
                      <a:pt x="20194" y="1"/>
                      <a:pt x="26016" y="5823"/>
                      <a:pt x="26016" y="1300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CFF"/>
                  </a:gs>
                  <a:gs pos="100000">
                    <a:srgbClr val="76CDF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>
                <a:off x="3122507" y="2941606"/>
                <a:ext cx="65440" cy="1054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549" extrusionOk="0">
                    <a:moveTo>
                      <a:pt x="1655" y="1501"/>
                    </a:moveTo>
                    <a:cubicBezTo>
                      <a:pt x="2096" y="2394"/>
                      <a:pt x="2203" y="3251"/>
                      <a:pt x="1905" y="3394"/>
                    </a:cubicBezTo>
                    <a:cubicBezTo>
                      <a:pt x="1608" y="3549"/>
                      <a:pt x="1000" y="2941"/>
                      <a:pt x="560" y="2048"/>
                    </a:cubicBezTo>
                    <a:cubicBezTo>
                      <a:pt x="119" y="1144"/>
                      <a:pt x="0" y="298"/>
                      <a:pt x="310" y="155"/>
                    </a:cubicBezTo>
                    <a:cubicBezTo>
                      <a:pt x="608" y="1"/>
                      <a:pt x="1215" y="608"/>
                      <a:pt x="1655" y="1501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>
                <a:off x="3574142" y="2489615"/>
                <a:ext cx="200212" cy="25183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8478" extrusionOk="0">
                    <a:moveTo>
                      <a:pt x="5763" y="3060"/>
                    </a:moveTo>
                    <a:cubicBezTo>
                      <a:pt x="6740" y="5037"/>
                      <a:pt x="6466" y="7180"/>
                      <a:pt x="5144" y="7823"/>
                    </a:cubicBezTo>
                    <a:cubicBezTo>
                      <a:pt x="3822" y="8478"/>
                      <a:pt x="1953" y="7406"/>
                      <a:pt x="977" y="5418"/>
                    </a:cubicBezTo>
                    <a:cubicBezTo>
                      <a:pt x="1" y="3441"/>
                      <a:pt x="274" y="1298"/>
                      <a:pt x="1596" y="643"/>
                    </a:cubicBezTo>
                    <a:cubicBezTo>
                      <a:pt x="2918" y="0"/>
                      <a:pt x="4787" y="1072"/>
                      <a:pt x="5763" y="3060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>
                <a:off x="3597846" y="3064347"/>
                <a:ext cx="84897" cy="12202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108" extrusionOk="0">
                    <a:moveTo>
                      <a:pt x="2322" y="262"/>
                    </a:moveTo>
                    <a:cubicBezTo>
                      <a:pt x="2846" y="524"/>
                      <a:pt x="2858" y="1536"/>
                      <a:pt x="2370" y="2524"/>
                    </a:cubicBezTo>
                    <a:cubicBezTo>
                      <a:pt x="1870" y="3512"/>
                      <a:pt x="1048" y="4108"/>
                      <a:pt x="536" y="3846"/>
                    </a:cubicBezTo>
                    <a:cubicBezTo>
                      <a:pt x="12" y="3596"/>
                      <a:pt x="0" y="2584"/>
                      <a:pt x="488" y="1584"/>
                    </a:cubicBezTo>
                    <a:cubicBezTo>
                      <a:pt x="989" y="595"/>
                      <a:pt x="1810" y="0"/>
                      <a:pt x="2322" y="26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>
                <a:off x="3102338" y="2656914"/>
                <a:ext cx="38943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930" extrusionOk="0">
                    <a:moveTo>
                      <a:pt x="1025" y="72"/>
                    </a:moveTo>
                    <a:cubicBezTo>
                      <a:pt x="1275" y="131"/>
                      <a:pt x="1310" y="810"/>
                      <a:pt x="1108" y="1584"/>
                    </a:cubicBezTo>
                    <a:cubicBezTo>
                      <a:pt x="894" y="2358"/>
                      <a:pt x="536" y="2929"/>
                      <a:pt x="286" y="2858"/>
                    </a:cubicBezTo>
                    <a:cubicBezTo>
                      <a:pt x="36" y="2786"/>
                      <a:pt x="1" y="2119"/>
                      <a:pt x="215" y="1345"/>
                    </a:cubicBezTo>
                    <a:cubicBezTo>
                      <a:pt x="417" y="572"/>
                      <a:pt x="786" y="0"/>
                      <a:pt x="1025" y="7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>
                <a:off x="3187234" y="3075664"/>
                <a:ext cx="32913" cy="3327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120" extrusionOk="0">
                    <a:moveTo>
                      <a:pt x="667" y="452"/>
                    </a:moveTo>
                    <a:cubicBezTo>
                      <a:pt x="941" y="726"/>
                      <a:pt x="1107" y="1000"/>
                      <a:pt x="1048" y="1060"/>
                    </a:cubicBezTo>
                    <a:cubicBezTo>
                      <a:pt x="988" y="1119"/>
                      <a:pt x="715" y="941"/>
                      <a:pt x="441" y="667"/>
                    </a:cubicBezTo>
                    <a:cubicBezTo>
                      <a:pt x="167" y="393"/>
                      <a:pt x="0" y="119"/>
                      <a:pt x="60" y="60"/>
                    </a:cubicBezTo>
                    <a:cubicBezTo>
                      <a:pt x="119" y="0"/>
                      <a:pt x="393" y="167"/>
                      <a:pt x="667" y="45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>
                <a:off x="3185809" y="3724629"/>
                <a:ext cx="229204" cy="870089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29291" extrusionOk="0">
                    <a:moveTo>
                      <a:pt x="6775" y="29290"/>
                    </a:moveTo>
                    <a:lnTo>
                      <a:pt x="6478" y="29278"/>
                    </a:lnTo>
                    <a:cubicBezTo>
                      <a:pt x="7418" y="12467"/>
                      <a:pt x="72" y="275"/>
                      <a:pt x="1" y="156"/>
                    </a:cubicBezTo>
                    <a:lnTo>
                      <a:pt x="262" y="1"/>
                    </a:lnTo>
                    <a:cubicBezTo>
                      <a:pt x="322" y="120"/>
                      <a:pt x="7716" y="12383"/>
                      <a:pt x="6775" y="292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>
                <a:off x="3031967" y="3069634"/>
                <a:ext cx="345915" cy="1019327"/>
              </a:xfrm>
              <a:custGeom>
                <a:avLst/>
                <a:gdLst/>
                <a:ahLst/>
                <a:cxnLst/>
                <a:rect l="l" t="t" r="r" b="b"/>
                <a:pathLst>
                  <a:path w="11645" h="34315" extrusionOk="0">
                    <a:moveTo>
                      <a:pt x="11347" y="34314"/>
                    </a:moveTo>
                    <a:cubicBezTo>
                      <a:pt x="9251" y="24408"/>
                      <a:pt x="1036" y="2322"/>
                      <a:pt x="310" y="382"/>
                    </a:cubicBezTo>
                    <a:lnTo>
                      <a:pt x="96" y="453"/>
                    </a:lnTo>
                    <a:lnTo>
                      <a:pt x="0" y="155"/>
                    </a:lnTo>
                    <a:lnTo>
                      <a:pt x="488" y="1"/>
                    </a:lnTo>
                    <a:lnTo>
                      <a:pt x="548" y="132"/>
                    </a:lnTo>
                    <a:cubicBezTo>
                      <a:pt x="631" y="370"/>
                      <a:pt x="9466" y="23908"/>
                      <a:pt x="11645" y="342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>
                <a:off x="3337542" y="3276886"/>
                <a:ext cx="113919" cy="96873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2612" extrusionOk="0">
                    <a:moveTo>
                      <a:pt x="1477" y="32612"/>
                    </a:moveTo>
                    <a:cubicBezTo>
                      <a:pt x="0" y="20408"/>
                      <a:pt x="3501" y="203"/>
                      <a:pt x="3536" y="1"/>
                    </a:cubicBezTo>
                    <a:lnTo>
                      <a:pt x="3834" y="60"/>
                    </a:lnTo>
                    <a:cubicBezTo>
                      <a:pt x="3798" y="263"/>
                      <a:pt x="310" y="20408"/>
                      <a:pt x="1774" y="325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>
                <a:off x="2619216" y="3177166"/>
                <a:ext cx="785549" cy="78516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6432" extrusionOk="0">
                    <a:moveTo>
                      <a:pt x="26444" y="13216"/>
                    </a:moveTo>
                    <a:cubicBezTo>
                      <a:pt x="26444" y="20515"/>
                      <a:pt x="20527" y="26432"/>
                      <a:pt x="13229" y="26432"/>
                    </a:cubicBezTo>
                    <a:cubicBezTo>
                      <a:pt x="5930" y="26432"/>
                      <a:pt x="1" y="20515"/>
                      <a:pt x="1" y="13216"/>
                    </a:cubicBezTo>
                    <a:cubicBezTo>
                      <a:pt x="1" y="5918"/>
                      <a:pt x="5930" y="0"/>
                      <a:pt x="13229" y="0"/>
                    </a:cubicBezTo>
                    <a:cubicBezTo>
                      <a:pt x="20527" y="0"/>
                      <a:pt x="26444" y="5918"/>
                      <a:pt x="26444" y="13216"/>
                    </a:cubicBezTo>
                    <a:close/>
                  </a:path>
                </a:pathLst>
              </a:custGeom>
              <a:solidFill>
                <a:srgbClr val="CCE7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2736283" y="3624196"/>
                <a:ext cx="120276" cy="126989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4275" extrusionOk="0">
                    <a:moveTo>
                      <a:pt x="3965" y="2299"/>
                    </a:moveTo>
                    <a:cubicBezTo>
                      <a:pt x="4049" y="3465"/>
                      <a:pt x="3287" y="4275"/>
                      <a:pt x="2287" y="4120"/>
                    </a:cubicBezTo>
                    <a:cubicBezTo>
                      <a:pt x="1275" y="3953"/>
                      <a:pt x="322" y="2989"/>
                      <a:pt x="179" y="1929"/>
                    </a:cubicBezTo>
                    <a:cubicBezTo>
                      <a:pt x="1" y="905"/>
                      <a:pt x="834" y="1"/>
                      <a:pt x="1870" y="84"/>
                    </a:cubicBezTo>
                    <a:cubicBezTo>
                      <a:pt x="2942" y="132"/>
                      <a:pt x="3882" y="1144"/>
                      <a:pt x="3965" y="2299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>
                <a:off x="3018867" y="3630910"/>
                <a:ext cx="125593" cy="131593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430" extrusionOk="0">
                    <a:moveTo>
                      <a:pt x="4132" y="2132"/>
                    </a:moveTo>
                    <a:cubicBezTo>
                      <a:pt x="4061" y="3311"/>
                      <a:pt x="3120" y="4311"/>
                      <a:pt x="2013" y="4370"/>
                    </a:cubicBezTo>
                    <a:cubicBezTo>
                      <a:pt x="918" y="4430"/>
                      <a:pt x="1" y="3477"/>
                      <a:pt x="1" y="2263"/>
                    </a:cubicBezTo>
                    <a:cubicBezTo>
                      <a:pt x="1" y="1049"/>
                      <a:pt x="977" y="25"/>
                      <a:pt x="2144" y="13"/>
                    </a:cubicBezTo>
                    <a:cubicBezTo>
                      <a:pt x="3299" y="1"/>
                      <a:pt x="4227" y="977"/>
                      <a:pt x="4132" y="2132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>
                <a:off x="3292984" y="3606522"/>
                <a:ext cx="97640" cy="133702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501" extrusionOk="0">
                    <a:moveTo>
                      <a:pt x="3108" y="1227"/>
                    </a:moveTo>
                    <a:cubicBezTo>
                      <a:pt x="3286" y="2120"/>
                      <a:pt x="2822" y="3322"/>
                      <a:pt x="2119" y="3906"/>
                    </a:cubicBezTo>
                    <a:cubicBezTo>
                      <a:pt x="1417" y="4501"/>
                      <a:pt x="619" y="4179"/>
                      <a:pt x="310" y="3167"/>
                    </a:cubicBezTo>
                    <a:cubicBezTo>
                      <a:pt x="0" y="2155"/>
                      <a:pt x="393" y="941"/>
                      <a:pt x="1226" y="477"/>
                    </a:cubicBezTo>
                    <a:cubicBezTo>
                      <a:pt x="2048" y="0"/>
                      <a:pt x="2917" y="346"/>
                      <a:pt x="3108" y="1227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8"/>
              <p:cNvSpPr/>
              <p:nvPr/>
            </p:nvSpPr>
            <p:spPr>
              <a:xfrm>
                <a:off x="2779445" y="3201198"/>
                <a:ext cx="108245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918" extrusionOk="0">
                    <a:moveTo>
                      <a:pt x="3441" y="1501"/>
                    </a:moveTo>
                    <a:cubicBezTo>
                      <a:pt x="3227" y="2465"/>
                      <a:pt x="2310" y="3454"/>
                      <a:pt x="1381" y="3692"/>
                    </a:cubicBezTo>
                    <a:cubicBezTo>
                      <a:pt x="465" y="3918"/>
                      <a:pt x="0" y="3406"/>
                      <a:pt x="369" y="2537"/>
                    </a:cubicBezTo>
                    <a:cubicBezTo>
                      <a:pt x="738" y="1680"/>
                      <a:pt x="1655" y="691"/>
                      <a:pt x="2417" y="346"/>
                    </a:cubicBezTo>
                    <a:cubicBezTo>
                      <a:pt x="3179" y="1"/>
                      <a:pt x="3644" y="525"/>
                      <a:pt x="3441" y="1501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3017114" y="3177166"/>
                <a:ext cx="106819" cy="114602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858" extrusionOk="0">
                    <a:moveTo>
                      <a:pt x="3429" y="2131"/>
                    </a:moveTo>
                    <a:cubicBezTo>
                      <a:pt x="3596" y="3120"/>
                      <a:pt x="2917" y="3858"/>
                      <a:pt x="1893" y="3774"/>
                    </a:cubicBezTo>
                    <a:cubicBezTo>
                      <a:pt x="857" y="3691"/>
                      <a:pt x="48" y="2834"/>
                      <a:pt x="12" y="1786"/>
                    </a:cubicBezTo>
                    <a:cubicBezTo>
                      <a:pt x="0" y="762"/>
                      <a:pt x="727" y="0"/>
                      <a:pt x="1584" y="107"/>
                    </a:cubicBezTo>
                    <a:cubicBezTo>
                      <a:pt x="2441" y="214"/>
                      <a:pt x="3263" y="1143"/>
                      <a:pt x="3429" y="2131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8"/>
              <p:cNvSpPr/>
              <p:nvPr/>
            </p:nvSpPr>
            <p:spPr>
              <a:xfrm>
                <a:off x="3231079" y="3247181"/>
                <a:ext cx="106136" cy="109314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680" extrusionOk="0">
                    <a:moveTo>
                      <a:pt x="3037" y="2703"/>
                    </a:moveTo>
                    <a:cubicBezTo>
                      <a:pt x="3572" y="3394"/>
                      <a:pt x="3334" y="3680"/>
                      <a:pt x="2537" y="3322"/>
                    </a:cubicBezTo>
                    <a:cubicBezTo>
                      <a:pt x="1727" y="2965"/>
                      <a:pt x="774" y="1977"/>
                      <a:pt x="382" y="1132"/>
                    </a:cubicBezTo>
                    <a:cubicBezTo>
                      <a:pt x="1" y="274"/>
                      <a:pt x="215" y="1"/>
                      <a:pt x="870" y="513"/>
                    </a:cubicBezTo>
                    <a:cubicBezTo>
                      <a:pt x="1655" y="1167"/>
                      <a:pt x="2382" y="1906"/>
                      <a:pt x="3037" y="2703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>
                <a:off x="2621711" y="3425440"/>
                <a:ext cx="110354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799" extrusionOk="0">
                    <a:moveTo>
                      <a:pt x="3584" y="1727"/>
                    </a:moveTo>
                    <a:cubicBezTo>
                      <a:pt x="3453" y="2774"/>
                      <a:pt x="2596" y="3703"/>
                      <a:pt x="1643" y="3751"/>
                    </a:cubicBezTo>
                    <a:cubicBezTo>
                      <a:pt x="679" y="3798"/>
                      <a:pt x="0" y="3084"/>
                      <a:pt x="191" y="2191"/>
                    </a:cubicBezTo>
                    <a:cubicBezTo>
                      <a:pt x="381" y="1298"/>
                      <a:pt x="1298" y="417"/>
                      <a:pt x="2203" y="215"/>
                    </a:cubicBezTo>
                    <a:cubicBezTo>
                      <a:pt x="3108" y="0"/>
                      <a:pt x="3715" y="667"/>
                      <a:pt x="3584" y="1727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2879521" y="3397132"/>
                <a:ext cx="126306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442" extrusionOk="0">
                    <a:moveTo>
                      <a:pt x="4251" y="2180"/>
                    </a:moveTo>
                    <a:cubicBezTo>
                      <a:pt x="4251" y="3394"/>
                      <a:pt x="3263" y="4430"/>
                      <a:pt x="2096" y="4442"/>
                    </a:cubicBezTo>
                    <a:cubicBezTo>
                      <a:pt x="917" y="4442"/>
                      <a:pt x="1" y="3442"/>
                      <a:pt x="84" y="2275"/>
                    </a:cubicBezTo>
                    <a:cubicBezTo>
                      <a:pt x="132" y="1084"/>
                      <a:pt x="1084" y="84"/>
                      <a:pt x="2203" y="48"/>
                    </a:cubicBezTo>
                    <a:cubicBezTo>
                      <a:pt x="3323" y="1"/>
                      <a:pt x="4251" y="953"/>
                      <a:pt x="4251" y="2180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3169530" y="3406697"/>
                <a:ext cx="119949" cy="126989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275" extrusionOk="0">
                    <a:moveTo>
                      <a:pt x="3882" y="2310"/>
                    </a:moveTo>
                    <a:cubicBezTo>
                      <a:pt x="4037" y="3358"/>
                      <a:pt x="3192" y="4275"/>
                      <a:pt x="2144" y="4215"/>
                    </a:cubicBezTo>
                    <a:cubicBezTo>
                      <a:pt x="1072" y="4179"/>
                      <a:pt x="144" y="3167"/>
                      <a:pt x="72" y="2001"/>
                    </a:cubicBezTo>
                    <a:cubicBezTo>
                      <a:pt x="1" y="834"/>
                      <a:pt x="775" y="0"/>
                      <a:pt x="1799" y="143"/>
                    </a:cubicBezTo>
                    <a:cubicBezTo>
                      <a:pt x="2811" y="274"/>
                      <a:pt x="3763" y="1250"/>
                      <a:pt x="3882" y="2310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>
                <a:off x="2687122" y="3782999"/>
                <a:ext cx="105780" cy="109314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680" extrusionOk="0">
                    <a:moveTo>
                      <a:pt x="3180" y="2548"/>
                    </a:moveTo>
                    <a:cubicBezTo>
                      <a:pt x="3561" y="3406"/>
                      <a:pt x="3358" y="3680"/>
                      <a:pt x="2703" y="3168"/>
                    </a:cubicBezTo>
                    <a:cubicBezTo>
                      <a:pt x="1918" y="2513"/>
                      <a:pt x="1191" y="1775"/>
                      <a:pt x="536" y="989"/>
                    </a:cubicBezTo>
                    <a:cubicBezTo>
                      <a:pt x="1" y="298"/>
                      <a:pt x="227" y="1"/>
                      <a:pt x="1037" y="358"/>
                    </a:cubicBezTo>
                    <a:cubicBezTo>
                      <a:pt x="1834" y="715"/>
                      <a:pt x="2799" y="1703"/>
                      <a:pt x="3180" y="2548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2900403" y="3847726"/>
                <a:ext cx="106463" cy="11460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858" extrusionOk="0">
                    <a:moveTo>
                      <a:pt x="3584" y="2072"/>
                    </a:moveTo>
                    <a:cubicBezTo>
                      <a:pt x="3584" y="3096"/>
                      <a:pt x="2870" y="3858"/>
                      <a:pt x="2012" y="3751"/>
                    </a:cubicBezTo>
                    <a:cubicBezTo>
                      <a:pt x="1155" y="3644"/>
                      <a:pt x="334" y="2715"/>
                      <a:pt x="167" y="1727"/>
                    </a:cubicBezTo>
                    <a:cubicBezTo>
                      <a:pt x="0" y="739"/>
                      <a:pt x="679" y="0"/>
                      <a:pt x="1691" y="84"/>
                    </a:cubicBezTo>
                    <a:cubicBezTo>
                      <a:pt x="2739" y="167"/>
                      <a:pt x="3548" y="1024"/>
                      <a:pt x="3584" y="2072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3136647" y="3821913"/>
                <a:ext cx="107889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918" extrusionOk="0">
                    <a:moveTo>
                      <a:pt x="3275" y="1381"/>
                    </a:moveTo>
                    <a:cubicBezTo>
                      <a:pt x="2906" y="2239"/>
                      <a:pt x="1989" y="3239"/>
                      <a:pt x="1227" y="3572"/>
                    </a:cubicBezTo>
                    <a:cubicBezTo>
                      <a:pt x="465" y="3917"/>
                      <a:pt x="1" y="3393"/>
                      <a:pt x="203" y="2417"/>
                    </a:cubicBezTo>
                    <a:cubicBezTo>
                      <a:pt x="405" y="1453"/>
                      <a:pt x="1334" y="465"/>
                      <a:pt x="2263" y="226"/>
                    </a:cubicBezTo>
                    <a:cubicBezTo>
                      <a:pt x="3180" y="0"/>
                      <a:pt x="3632" y="512"/>
                      <a:pt x="3275" y="1381"/>
                    </a:cubicBezTo>
                    <a:close/>
                  </a:path>
                </a:pathLst>
              </a:custGeom>
              <a:solidFill>
                <a:srgbClr val="75A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>
                <a:off x="2619216" y="3177166"/>
                <a:ext cx="785549" cy="78516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6432" extrusionOk="0">
                    <a:moveTo>
                      <a:pt x="26444" y="13216"/>
                    </a:moveTo>
                    <a:cubicBezTo>
                      <a:pt x="26444" y="20515"/>
                      <a:pt x="20527" y="26432"/>
                      <a:pt x="13229" y="26432"/>
                    </a:cubicBezTo>
                    <a:cubicBezTo>
                      <a:pt x="5930" y="26432"/>
                      <a:pt x="1" y="20515"/>
                      <a:pt x="1" y="13216"/>
                    </a:cubicBezTo>
                    <a:cubicBezTo>
                      <a:pt x="1" y="5918"/>
                      <a:pt x="5930" y="0"/>
                      <a:pt x="13229" y="0"/>
                    </a:cubicBezTo>
                    <a:cubicBezTo>
                      <a:pt x="20527" y="0"/>
                      <a:pt x="26444" y="5918"/>
                      <a:pt x="26444" y="132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7C4"/>
                  </a:gs>
                  <a:gs pos="100000">
                    <a:srgbClr val="FAE24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2676874" y="3659575"/>
                <a:ext cx="83501" cy="134059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4513" extrusionOk="0">
                    <a:moveTo>
                      <a:pt x="2108" y="1917"/>
                    </a:moveTo>
                    <a:cubicBezTo>
                      <a:pt x="2667" y="3060"/>
                      <a:pt x="2810" y="4144"/>
                      <a:pt x="2429" y="4322"/>
                    </a:cubicBezTo>
                    <a:cubicBezTo>
                      <a:pt x="2048" y="4513"/>
                      <a:pt x="1274" y="3751"/>
                      <a:pt x="715" y="2608"/>
                    </a:cubicBezTo>
                    <a:cubicBezTo>
                      <a:pt x="155" y="1465"/>
                      <a:pt x="0" y="381"/>
                      <a:pt x="393" y="191"/>
                    </a:cubicBezTo>
                    <a:cubicBezTo>
                      <a:pt x="774" y="0"/>
                      <a:pt x="1536" y="774"/>
                      <a:pt x="2108" y="1917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3139469" y="3262033"/>
                <a:ext cx="200568" cy="251839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8478" extrusionOk="0">
                    <a:moveTo>
                      <a:pt x="5775" y="3061"/>
                    </a:moveTo>
                    <a:cubicBezTo>
                      <a:pt x="6752" y="5037"/>
                      <a:pt x="6478" y="7180"/>
                      <a:pt x="5144" y="7835"/>
                    </a:cubicBezTo>
                    <a:cubicBezTo>
                      <a:pt x="3823" y="8478"/>
                      <a:pt x="1965" y="7406"/>
                      <a:pt x="977" y="5418"/>
                    </a:cubicBezTo>
                    <a:cubicBezTo>
                      <a:pt x="1" y="3442"/>
                      <a:pt x="287" y="1298"/>
                      <a:pt x="1608" y="655"/>
                    </a:cubicBezTo>
                    <a:cubicBezTo>
                      <a:pt x="2930" y="1"/>
                      <a:pt x="4787" y="1072"/>
                      <a:pt x="5775" y="3061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8"/>
              <p:cNvSpPr/>
              <p:nvPr/>
            </p:nvSpPr>
            <p:spPr>
              <a:xfrm>
                <a:off x="3238862" y="3728193"/>
                <a:ext cx="84897" cy="12202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108" extrusionOk="0">
                    <a:moveTo>
                      <a:pt x="2322" y="262"/>
                    </a:moveTo>
                    <a:cubicBezTo>
                      <a:pt x="2846" y="512"/>
                      <a:pt x="2858" y="1524"/>
                      <a:pt x="2370" y="2524"/>
                    </a:cubicBezTo>
                    <a:cubicBezTo>
                      <a:pt x="1870" y="3512"/>
                      <a:pt x="1048" y="4108"/>
                      <a:pt x="536" y="3846"/>
                    </a:cubicBezTo>
                    <a:cubicBezTo>
                      <a:pt x="12" y="3596"/>
                      <a:pt x="0" y="2572"/>
                      <a:pt x="489" y="1584"/>
                    </a:cubicBezTo>
                    <a:cubicBezTo>
                      <a:pt x="989" y="595"/>
                      <a:pt x="1810" y="0"/>
                      <a:pt x="2322" y="26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2668021" y="3429332"/>
                <a:ext cx="38943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930" extrusionOk="0">
                    <a:moveTo>
                      <a:pt x="1025" y="72"/>
                    </a:moveTo>
                    <a:cubicBezTo>
                      <a:pt x="1275" y="131"/>
                      <a:pt x="1310" y="810"/>
                      <a:pt x="1096" y="1584"/>
                    </a:cubicBezTo>
                    <a:cubicBezTo>
                      <a:pt x="894" y="2358"/>
                      <a:pt x="525" y="2929"/>
                      <a:pt x="275" y="2858"/>
                    </a:cubicBezTo>
                    <a:cubicBezTo>
                      <a:pt x="36" y="2798"/>
                      <a:pt x="1" y="2120"/>
                      <a:pt x="203" y="1346"/>
                    </a:cubicBezTo>
                    <a:cubicBezTo>
                      <a:pt x="417" y="572"/>
                      <a:pt x="775" y="0"/>
                      <a:pt x="1025" y="7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2759275" y="3830378"/>
                <a:ext cx="42122" cy="42478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30" extrusionOk="0">
                    <a:moveTo>
                      <a:pt x="846" y="572"/>
                    </a:moveTo>
                    <a:cubicBezTo>
                      <a:pt x="1203" y="918"/>
                      <a:pt x="1417" y="1275"/>
                      <a:pt x="1346" y="1346"/>
                    </a:cubicBezTo>
                    <a:cubicBezTo>
                      <a:pt x="1263" y="1430"/>
                      <a:pt x="917" y="1203"/>
                      <a:pt x="572" y="858"/>
                    </a:cubicBezTo>
                    <a:cubicBezTo>
                      <a:pt x="215" y="501"/>
                      <a:pt x="1" y="156"/>
                      <a:pt x="72" y="72"/>
                    </a:cubicBezTo>
                    <a:cubicBezTo>
                      <a:pt x="155" y="1"/>
                      <a:pt x="501" y="227"/>
                      <a:pt x="846" y="57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3343898" y="3793247"/>
                <a:ext cx="270226" cy="801471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81" extrusionOk="0">
                    <a:moveTo>
                      <a:pt x="298" y="26980"/>
                    </a:moveTo>
                    <a:lnTo>
                      <a:pt x="1" y="26980"/>
                    </a:lnTo>
                    <a:cubicBezTo>
                      <a:pt x="1" y="26873"/>
                      <a:pt x="132" y="16931"/>
                      <a:pt x="965" y="11205"/>
                    </a:cubicBezTo>
                    <a:cubicBezTo>
                      <a:pt x="1798" y="5418"/>
                      <a:pt x="8847" y="48"/>
                      <a:pt x="8918" y="1"/>
                    </a:cubicBezTo>
                    <a:lnTo>
                      <a:pt x="9097" y="251"/>
                    </a:lnTo>
                    <a:cubicBezTo>
                      <a:pt x="9026" y="298"/>
                      <a:pt x="2084" y="5585"/>
                      <a:pt x="1263" y="11240"/>
                    </a:cubicBezTo>
                    <a:cubicBezTo>
                      <a:pt x="429" y="16943"/>
                      <a:pt x="298" y="26873"/>
                      <a:pt x="298" y="269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3272814" y="3557004"/>
                <a:ext cx="748417" cy="748388"/>
              </a:xfrm>
              <a:custGeom>
                <a:avLst/>
                <a:gdLst/>
                <a:ahLst/>
                <a:cxnLst/>
                <a:rect l="l" t="t" r="r" b="b"/>
                <a:pathLst>
                  <a:path w="25195" h="25194" extrusionOk="0">
                    <a:moveTo>
                      <a:pt x="25194" y="12597"/>
                    </a:moveTo>
                    <a:cubicBezTo>
                      <a:pt x="25194" y="19562"/>
                      <a:pt x="19551" y="25194"/>
                      <a:pt x="12597" y="25194"/>
                    </a:cubicBezTo>
                    <a:cubicBezTo>
                      <a:pt x="5632" y="25194"/>
                      <a:pt x="0" y="19562"/>
                      <a:pt x="0" y="12597"/>
                    </a:cubicBezTo>
                    <a:cubicBezTo>
                      <a:pt x="0" y="5644"/>
                      <a:pt x="5632" y="0"/>
                      <a:pt x="12597" y="0"/>
                    </a:cubicBezTo>
                    <a:cubicBezTo>
                      <a:pt x="19551" y="0"/>
                      <a:pt x="25194" y="5644"/>
                      <a:pt x="25194" y="12597"/>
                    </a:cubicBez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3272814" y="3557004"/>
                <a:ext cx="748417" cy="748388"/>
              </a:xfrm>
              <a:custGeom>
                <a:avLst/>
                <a:gdLst/>
                <a:ahLst/>
                <a:cxnLst/>
                <a:rect l="l" t="t" r="r" b="b"/>
                <a:pathLst>
                  <a:path w="25195" h="25194" extrusionOk="0">
                    <a:moveTo>
                      <a:pt x="25194" y="12597"/>
                    </a:moveTo>
                    <a:cubicBezTo>
                      <a:pt x="25194" y="19562"/>
                      <a:pt x="19551" y="25194"/>
                      <a:pt x="12597" y="25194"/>
                    </a:cubicBezTo>
                    <a:cubicBezTo>
                      <a:pt x="5632" y="25194"/>
                      <a:pt x="0" y="19562"/>
                      <a:pt x="0" y="12597"/>
                    </a:cubicBezTo>
                    <a:cubicBezTo>
                      <a:pt x="0" y="5644"/>
                      <a:pt x="5632" y="0"/>
                      <a:pt x="12597" y="0"/>
                    </a:cubicBezTo>
                    <a:cubicBezTo>
                      <a:pt x="19551" y="0"/>
                      <a:pt x="25194" y="5644"/>
                      <a:pt x="25194" y="125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47B"/>
                  </a:gs>
                  <a:gs pos="100000">
                    <a:srgbClr val="EF6D0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3368672" y="4099179"/>
                <a:ext cx="106819" cy="112136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775" extrusionOk="0">
                    <a:moveTo>
                      <a:pt x="2334" y="1382"/>
                    </a:moveTo>
                    <a:cubicBezTo>
                      <a:pt x="3167" y="2263"/>
                      <a:pt x="3596" y="3215"/>
                      <a:pt x="3298" y="3489"/>
                    </a:cubicBezTo>
                    <a:cubicBezTo>
                      <a:pt x="2989" y="3775"/>
                      <a:pt x="2084" y="3275"/>
                      <a:pt x="1250" y="2382"/>
                    </a:cubicBezTo>
                    <a:cubicBezTo>
                      <a:pt x="429" y="1501"/>
                      <a:pt x="0" y="548"/>
                      <a:pt x="298" y="275"/>
                    </a:cubicBezTo>
                    <a:cubicBezTo>
                      <a:pt x="595" y="1"/>
                      <a:pt x="1512" y="489"/>
                      <a:pt x="2334" y="1382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3778571" y="3641188"/>
                <a:ext cx="191716" cy="240165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8085" extrusionOk="0">
                    <a:moveTo>
                      <a:pt x="5501" y="2893"/>
                    </a:moveTo>
                    <a:cubicBezTo>
                      <a:pt x="6454" y="4775"/>
                      <a:pt x="6204" y="6810"/>
                      <a:pt x="4941" y="7442"/>
                    </a:cubicBezTo>
                    <a:cubicBezTo>
                      <a:pt x="3691" y="8084"/>
                      <a:pt x="1905" y="7061"/>
                      <a:pt x="953" y="5179"/>
                    </a:cubicBezTo>
                    <a:cubicBezTo>
                      <a:pt x="0" y="3298"/>
                      <a:pt x="262" y="1262"/>
                      <a:pt x="1512" y="631"/>
                    </a:cubicBezTo>
                    <a:cubicBezTo>
                      <a:pt x="2775" y="0"/>
                      <a:pt x="4560" y="1012"/>
                      <a:pt x="5501" y="2893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3910491" y="3867183"/>
                <a:ext cx="63331" cy="115671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894" extrusionOk="0">
                    <a:moveTo>
                      <a:pt x="2060" y="1869"/>
                    </a:moveTo>
                    <a:cubicBezTo>
                      <a:pt x="2132" y="2929"/>
                      <a:pt x="1751" y="3810"/>
                      <a:pt x="1203" y="3858"/>
                    </a:cubicBezTo>
                    <a:cubicBezTo>
                      <a:pt x="655" y="3894"/>
                      <a:pt x="143" y="3072"/>
                      <a:pt x="72" y="2012"/>
                    </a:cubicBezTo>
                    <a:cubicBezTo>
                      <a:pt x="0" y="965"/>
                      <a:pt x="381" y="72"/>
                      <a:pt x="929" y="36"/>
                    </a:cubicBezTo>
                    <a:cubicBezTo>
                      <a:pt x="1489" y="0"/>
                      <a:pt x="1989" y="822"/>
                      <a:pt x="2060" y="1869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3310302" y="3890858"/>
                <a:ext cx="27626" cy="8210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2764" extrusionOk="0">
                    <a:moveTo>
                      <a:pt x="905" y="1370"/>
                    </a:moveTo>
                    <a:cubicBezTo>
                      <a:pt x="929" y="2120"/>
                      <a:pt x="751" y="2751"/>
                      <a:pt x="501" y="2751"/>
                    </a:cubicBezTo>
                    <a:cubicBezTo>
                      <a:pt x="262" y="2763"/>
                      <a:pt x="48" y="2156"/>
                      <a:pt x="24" y="1394"/>
                    </a:cubicBezTo>
                    <a:cubicBezTo>
                      <a:pt x="1" y="632"/>
                      <a:pt x="179" y="13"/>
                      <a:pt x="417" y="1"/>
                    </a:cubicBezTo>
                    <a:cubicBezTo>
                      <a:pt x="667" y="1"/>
                      <a:pt x="882" y="608"/>
                      <a:pt x="905" y="1370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3487849" y="4236416"/>
                <a:ext cx="48122" cy="2973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001" extrusionOk="0">
                    <a:moveTo>
                      <a:pt x="905" y="334"/>
                    </a:moveTo>
                    <a:cubicBezTo>
                      <a:pt x="1322" y="560"/>
                      <a:pt x="1620" y="822"/>
                      <a:pt x="1560" y="905"/>
                    </a:cubicBezTo>
                    <a:cubicBezTo>
                      <a:pt x="1513" y="1000"/>
                      <a:pt x="1132" y="893"/>
                      <a:pt x="715" y="667"/>
                    </a:cubicBezTo>
                    <a:cubicBezTo>
                      <a:pt x="298" y="441"/>
                      <a:pt x="0" y="191"/>
                      <a:pt x="60" y="96"/>
                    </a:cubicBezTo>
                    <a:cubicBezTo>
                      <a:pt x="108" y="0"/>
                      <a:pt x="489" y="107"/>
                      <a:pt x="905" y="334"/>
                    </a:cubicBezTo>
                    <a:close/>
                  </a:path>
                </a:pathLst>
              </a:custGeom>
              <a:solidFill>
                <a:srgbClr val="FFFFFF">
                  <a:alpha val="230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54" name="矩形 8">
            <a:extLst>
              <a:ext uri="{FF2B5EF4-FFF2-40B4-BE49-F238E27FC236}">
                <a16:creationId xmlns:a16="http://schemas.microsoft.com/office/drawing/2014/main" id="{76915BD7-D0E3-40E9-A168-F8421F2C590C}"/>
              </a:ext>
            </a:extLst>
          </p:cNvPr>
          <p:cNvSpPr/>
          <p:nvPr/>
        </p:nvSpPr>
        <p:spPr>
          <a:xfrm>
            <a:off x="3036256" y="1896478"/>
            <a:ext cx="593384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 TẬP PHÉP CỘNG VÀ PHÉP TRỪ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55" name="矩形 8">
            <a:extLst>
              <a:ext uri="{FF2B5EF4-FFF2-40B4-BE49-F238E27FC236}">
                <a16:creationId xmlns:a16="http://schemas.microsoft.com/office/drawing/2014/main" id="{493721D8-F814-49DC-91FE-75877BF86642}"/>
              </a:ext>
            </a:extLst>
          </p:cNvPr>
          <p:cNvSpPr/>
          <p:nvPr/>
        </p:nvSpPr>
        <p:spPr>
          <a:xfrm>
            <a:off x="3493359" y="3630767"/>
            <a:ext cx="515462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( TIEÁT 3)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07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10228689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34092" y="205423"/>
            <a:ext cx="1011328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Mỗi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con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vật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che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dấu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phép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tính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? ( +, - 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4EAF4B9-DDDC-4BF9-AEDA-A5E4AEFB2BD7}"/>
              </a:ext>
            </a:extLst>
          </p:cNvPr>
          <p:cNvSpPr/>
          <p:nvPr/>
        </p:nvSpPr>
        <p:spPr>
          <a:xfrm>
            <a:off x="1079740" y="278471"/>
            <a:ext cx="708704" cy="70870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65504B-5222-418F-BED0-493609CD84D4}"/>
              </a:ext>
            </a:extLst>
          </p:cNvPr>
          <p:cNvSpPr/>
          <p:nvPr/>
        </p:nvSpPr>
        <p:spPr>
          <a:xfrm>
            <a:off x="509829" y="142674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  <a:endParaRPr lang="en-US" sz="18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111D80-5E9B-4449-A4C9-27E06032A885}"/>
              </a:ext>
            </a:extLst>
          </p:cNvPr>
          <p:cNvSpPr/>
          <p:nvPr/>
        </p:nvSpPr>
        <p:spPr>
          <a:xfrm>
            <a:off x="1434092" y="1431081"/>
            <a:ext cx="349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76  + 20 = 96  </a:t>
            </a:r>
            <a:endParaRPr lang="en-US" sz="18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7FD99D-3D71-4394-A7D8-F3AE4171A97D}"/>
              </a:ext>
            </a:extLst>
          </p:cNvPr>
          <p:cNvSpPr/>
          <p:nvPr/>
        </p:nvSpPr>
        <p:spPr>
          <a:xfrm>
            <a:off x="1333827" y="2585341"/>
            <a:ext cx="3794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76   -   20 = 56  </a:t>
            </a:r>
            <a:endParaRPr lang="en-US" sz="18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884569-5948-413F-85A5-742E319957F3}"/>
              </a:ext>
            </a:extLst>
          </p:cNvPr>
          <p:cNvSpPr/>
          <p:nvPr/>
        </p:nvSpPr>
        <p:spPr>
          <a:xfrm>
            <a:off x="7428492" y="1426740"/>
            <a:ext cx="3637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   +   51 = 51  </a:t>
            </a:r>
            <a:endParaRPr lang="en-US" sz="18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E1620A-0787-4D04-8395-4F268C55CC18}"/>
              </a:ext>
            </a:extLst>
          </p:cNvPr>
          <p:cNvSpPr/>
          <p:nvPr/>
        </p:nvSpPr>
        <p:spPr>
          <a:xfrm>
            <a:off x="7428491" y="2578532"/>
            <a:ext cx="3509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83   -   83 = 0  </a:t>
            </a:r>
            <a:endParaRPr lang="en-US" sz="18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819CAB-2EA3-41BC-8597-1D0B7487A4E4}"/>
              </a:ext>
            </a:extLst>
          </p:cNvPr>
          <p:cNvSpPr/>
          <p:nvPr/>
        </p:nvSpPr>
        <p:spPr>
          <a:xfrm>
            <a:off x="6299200" y="142674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b)</a:t>
            </a:r>
            <a:endParaRPr lang="en-US" sz="18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3892C3A-106A-41AD-8D15-391AA8D7DCE8}"/>
              </a:ext>
            </a:extLst>
          </p:cNvPr>
          <p:cNvSpPr/>
          <p:nvPr/>
        </p:nvSpPr>
        <p:spPr>
          <a:xfrm>
            <a:off x="2280661" y="507297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c)</a:t>
            </a:r>
            <a:endParaRPr lang="en-US" sz="18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C530B8F-40BA-4A63-9870-B8A413236335}"/>
              </a:ext>
            </a:extLst>
          </p:cNvPr>
          <p:cNvSpPr/>
          <p:nvPr/>
        </p:nvSpPr>
        <p:spPr>
          <a:xfrm>
            <a:off x="3335553" y="5072976"/>
            <a:ext cx="5649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35   +   19 = 19   +   35  </a:t>
            </a:r>
            <a:endParaRPr lang="en-US" sz="18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47B3C3-14CB-489B-B80D-0F75B3DFF077}"/>
              </a:ext>
            </a:extLst>
          </p:cNvPr>
          <p:cNvSpPr/>
          <p:nvPr/>
        </p:nvSpPr>
        <p:spPr>
          <a:xfrm>
            <a:off x="7428491" y="3573708"/>
            <a:ext cx="336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 -   0 = 42  </a:t>
            </a:r>
            <a:endParaRPr lang="en-US" sz="18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CFF0F5C-019A-45D7-80BC-F98E8E567F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50"/>
          <a:stretch/>
        </p:blipFill>
        <p:spPr>
          <a:xfrm>
            <a:off x="7859699" y="1463872"/>
            <a:ext cx="1025036" cy="79395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672CDC9-DFBF-4F0A-AA2A-DA7B65F46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80" y="963091"/>
            <a:ext cx="1206858" cy="1657013"/>
          </a:xfrm>
          <a:prstGeom prst="rect">
            <a:avLst/>
          </a:prstGeom>
        </p:spPr>
      </p:pic>
      <p:pic>
        <p:nvPicPr>
          <p:cNvPr id="67" name="Content Placeholder 4">
            <a:extLst>
              <a:ext uri="{FF2B5EF4-FFF2-40B4-BE49-F238E27FC236}">
                <a16:creationId xmlns:a16="http://schemas.microsoft.com/office/drawing/2014/main" id="{0923B20A-41F1-43A0-9037-82C0CD8F3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89" y="2293361"/>
            <a:ext cx="810223" cy="11973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713B0E5-B1FB-4274-9D75-3EE390506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3" y="4700072"/>
            <a:ext cx="1149348" cy="122925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82992A7-39D0-40AB-A7AF-09970B1BF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1" y="4534416"/>
            <a:ext cx="1301627" cy="154038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A68D52F-94C8-43E5-8E79-E61B59CE03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0"/>
          <a:stretch/>
        </p:blipFill>
        <p:spPr>
          <a:xfrm>
            <a:off x="7994518" y="3402219"/>
            <a:ext cx="1153605" cy="103793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B371450-335C-4BEA-B62C-6459E4CD39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21" y="2514508"/>
            <a:ext cx="956232" cy="10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46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3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D80C89A9-C785-4063-B76F-DB5C3B85B251}"/>
              </a:ext>
            </a:extLst>
          </p:cNvPr>
          <p:cNvSpPr/>
          <p:nvPr/>
        </p:nvSpPr>
        <p:spPr>
          <a:xfrm>
            <a:off x="406400" y="2772229"/>
            <a:ext cx="2365035" cy="13933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23145" y="176426"/>
            <a:ext cx="7084055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Giúp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bạn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kiến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đường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nhà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A7C9D858-916C-4028-A61C-DAC0BC4D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32" y="445835"/>
            <a:ext cx="5876834" cy="59663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9277D6-ED7B-4FA7-8F28-0EC86A8C8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5" y="646053"/>
            <a:ext cx="634522" cy="78175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BEB8B80-998B-4C7C-9942-365F4BB4CA5E}"/>
              </a:ext>
            </a:extLst>
          </p:cNvPr>
          <p:cNvSpPr/>
          <p:nvPr/>
        </p:nvSpPr>
        <p:spPr>
          <a:xfrm>
            <a:off x="638555" y="3038123"/>
            <a:ext cx="1757084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Vui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học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CBD7E5-5C5B-451D-9BC3-2CB7273CEBFF}"/>
              </a:ext>
            </a:extLst>
          </p:cNvPr>
          <p:cNvGrpSpPr/>
          <p:nvPr/>
        </p:nvGrpSpPr>
        <p:grpSpPr>
          <a:xfrm>
            <a:off x="9223868" y="646053"/>
            <a:ext cx="2658848" cy="3196585"/>
            <a:chOff x="9223868" y="646053"/>
            <a:chExt cx="2658848" cy="319658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4D841C-C878-44D8-9FFA-2579F2EB7DA1}"/>
                </a:ext>
              </a:extLst>
            </p:cNvPr>
            <p:cNvSpPr/>
            <p:nvPr/>
          </p:nvSpPr>
          <p:spPr>
            <a:xfrm>
              <a:off x="9223868" y="2233608"/>
              <a:ext cx="2181495" cy="16090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Đi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theo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các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phép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tính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có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  <a:sym typeface="迷你简细行楷" panose="02010609000101010101" charset="-122"/>
                </a:rPr>
                <a:t>nhớ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D18B860-2EB5-40E1-9776-7B29F2B5B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19" b="926"/>
            <a:stretch/>
          </p:blipFill>
          <p:spPr>
            <a:xfrm>
              <a:off x="10052187" y="646053"/>
              <a:ext cx="1830529" cy="194482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C04D85A-364C-4FA8-80CC-F30355894A7A}"/>
              </a:ext>
            </a:extLst>
          </p:cNvPr>
          <p:cNvSpPr/>
          <p:nvPr/>
        </p:nvSpPr>
        <p:spPr>
          <a:xfrm>
            <a:off x="5808201" y="1325049"/>
            <a:ext cx="634521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39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82F74B-09FF-4DCD-9F76-55FC9E555367}"/>
              </a:ext>
            </a:extLst>
          </p:cNvPr>
          <p:cNvSpPr/>
          <p:nvPr/>
        </p:nvSpPr>
        <p:spPr>
          <a:xfrm>
            <a:off x="3669685" y="2153830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40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EAB533-8591-4F6E-9436-411FE053FA1B}"/>
              </a:ext>
            </a:extLst>
          </p:cNvPr>
          <p:cNvSpPr/>
          <p:nvPr/>
        </p:nvSpPr>
        <p:spPr>
          <a:xfrm>
            <a:off x="5365172" y="2106068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78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87D070-543E-41B5-95B4-F97FB8BDA0A6}"/>
              </a:ext>
            </a:extLst>
          </p:cNvPr>
          <p:cNvSpPr/>
          <p:nvPr/>
        </p:nvSpPr>
        <p:spPr>
          <a:xfrm>
            <a:off x="5175705" y="3260560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39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19035B-58A1-4F12-AC1D-B35E29D24F36}"/>
              </a:ext>
            </a:extLst>
          </p:cNvPr>
          <p:cNvSpPr/>
          <p:nvPr/>
        </p:nvSpPr>
        <p:spPr>
          <a:xfrm>
            <a:off x="3703470" y="3845954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49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DB2000-EC87-470D-B4DD-ADF8932F3745}"/>
              </a:ext>
            </a:extLst>
          </p:cNvPr>
          <p:cNvSpPr/>
          <p:nvPr/>
        </p:nvSpPr>
        <p:spPr>
          <a:xfrm>
            <a:off x="6469343" y="3371468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89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2020E0-2370-4F6B-82E4-1EDDECFB62DB}"/>
              </a:ext>
            </a:extLst>
          </p:cNvPr>
          <p:cNvSpPr/>
          <p:nvPr/>
        </p:nvSpPr>
        <p:spPr>
          <a:xfrm>
            <a:off x="3669685" y="5538078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69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9C78FB-03C1-4F64-81B3-36E9B2BF5A06}"/>
              </a:ext>
            </a:extLst>
          </p:cNvPr>
          <p:cNvSpPr/>
          <p:nvPr/>
        </p:nvSpPr>
        <p:spPr>
          <a:xfrm>
            <a:off x="4590556" y="5213614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40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BC89A42-1707-436F-8679-7056442D8EF0}"/>
              </a:ext>
            </a:extLst>
          </p:cNvPr>
          <p:cNvSpPr/>
          <p:nvPr/>
        </p:nvSpPr>
        <p:spPr>
          <a:xfrm>
            <a:off x="7651513" y="3853669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30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35E17A-DB39-4074-AD9D-D61E33ED2BE4}"/>
              </a:ext>
            </a:extLst>
          </p:cNvPr>
          <p:cNvSpPr/>
          <p:nvPr/>
        </p:nvSpPr>
        <p:spPr>
          <a:xfrm>
            <a:off x="5999694" y="4891816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28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F0F690-1DBF-46B1-AF19-0300A476BD0D}"/>
              </a:ext>
            </a:extLst>
          </p:cNvPr>
          <p:cNvSpPr/>
          <p:nvPr/>
        </p:nvSpPr>
        <p:spPr>
          <a:xfrm>
            <a:off x="8660530" y="5975121"/>
            <a:ext cx="634522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82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65052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2.59259E-6 L 0.01875 0.00023 C 0.03098 0.00208 0.03046 0.00208 0.04414 0.00393 C 0.05013 0.00486 0.05625 0.00509 0.06223 0.00602 C 0.06549 0.00671 0.06862 0.00787 0.07187 0.0081 C 0.09166 0.00926 0.11145 0.00926 0.13125 0.01018 C 0.14127 0.01065 0.1513 0.01157 0.16145 0.01227 C 0.16106 0.06597 0.16093 0.11944 0.16028 0.17291 C 0.16002 0.18796 0.15976 0.18773 0.15781 0.19791 C 0.15742 0.20278 0.15664 0.20764 0.15664 0.2125 C 0.15664 0.5949 0.10325 0.50162 0.31875 0.50463 C 0.31822 0.52268 0.31809 0.54074 0.31744 0.55879 C 0.31731 0.56597 0.31627 0.57268 0.31627 0.57963 C 0.31666 0.63541 0.31783 0.69097 0.31875 0.74676 C 0.3513 0.74606 0.38437 0.75231 0.41666 0.74444 C 0.4207 0.74352 0.41601 0.73055 0.41549 0.72361 C 0.41523 0.72014 0.41471 0.71666 0.41432 0.71319 C 0.41354 0.70833 0.41197 0.7037 0.41184 0.69861 C 0.41158 0.68958 0.41184 0.68055 0.41184 0.67153 " pathEditMode="relative" rAng="0" ptsTypes="AAAAAAAAAAAAAAAAAAA">
                                      <p:cBhvr>
                                        <p:cTn id="67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hildren's Day Minitheme by Slidesgo">
  <a:themeElements>
    <a:clrScheme name="Simple Light">
      <a:dk1>
        <a:srgbClr val="153A7A"/>
      </a:dk1>
      <a:lt1>
        <a:srgbClr val="FFFFFF"/>
      </a:lt1>
      <a:dk2>
        <a:srgbClr val="B3E5FF"/>
      </a:dk2>
      <a:lt2>
        <a:srgbClr val="7739FF"/>
      </a:lt2>
      <a:accent1>
        <a:srgbClr val="FF003A"/>
      </a:accent1>
      <a:accent2>
        <a:srgbClr val="FF9039"/>
      </a:accent2>
      <a:accent3>
        <a:srgbClr val="FF93AF"/>
      </a:accent3>
      <a:accent4>
        <a:srgbClr val="FFEE82"/>
      </a:accent4>
      <a:accent5>
        <a:srgbClr val="75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320</Words>
  <Application>Microsoft Macintosh PowerPoint</Application>
  <PresentationFormat>Widescreen</PresentationFormat>
  <Paragraphs>103</Paragraphs>
  <Slides>16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等线</vt:lpstr>
      <vt:lpstr>等线 Light</vt:lpstr>
      <vt:lpstr>宋体</vt:lpstr>
      <vt:lpstr>.VnBlack</vt:lpstr>
      <vt:lpstr>Anaheim</vt:lpstr>
      <vt:lpstr>Arial</vt:lpstr>
      <vt:lpstr>Bebas Neue</vt:lpstr>
      <vt:lpstr>Calibri</vt:lpstr>
      <vt:lpstr>Chelsea Market</vt:lpstr>
      <vt:lpstr>Corbel</vt:lpstr>
      <vt:lpstr>Nunito Sans</vt:lpstr>
      <vt:lpstr>Roboto Condensed Light</vt:lpstr>
      <vt:lpstr>Times New Roman</vt:lpstr>
      <vt:lpstr>VNI-Avo</vt:lpstr>
      <vt:lpstr>微软雅黑 Light</vt:lpstr>
      <vt:lpstr>Toán 2 SHS</vt:lpstr>
      <vt:lpstr>1_Office 主题</vt:lpstr>
      <vt:lpstr>1_Office 主题​​</vt:lpstr>
      <vt:lpstr>3_Office 主题​​</vt:lpstr>
      <vt:lpstr>1_Children's Day Minitheme by Slidesgo</vt:lpstr>
      <vt:lpstr>Office 主题</vt:lpstr>
      <vt:lpstr>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308</cp:revision>
  <dcterms:created xsi:type="dcterms:W3CDTF">2021-01-08T03:00:40Z</dcterms:created>
  <dcterms:modified xsi:type="dcterms:W3CDTF">2023-06-14T06:31:02Z</dcterms:modified>
</cp:coreProperties>
</file>